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73" r:id="rId3"/>
    <p:sldId id="314" r:id="rId4"/>
    <p:sldId id="308" r:id="rId5"/>
    <p:sldId id="348" r:id="rId6"/>
    <p:sldId id="357" r:id="rId7"/>
    <p:sldId id="346" r:id="rId8"/>
    <p:sldId id="358" r:id="rId9"/>
    <p:sldId id="353" r:id="rId10"/>
    <p:sldId id="373" r:id="rId11"/>
    <p:sldId id="372" r:id="rId12"/>
    <p:sldId id="371" r:id="rId13"/>
    <p:sldId id="337" r:id="rId14"/>
    <p:sldId id="333" r:id="rId15"/>
    <p:sldId id="334" r:id="rId16"/>
    <p:sldId id="324" r:id="rId17"/>
    <p:sldId id="362" r:id="rId18"/>
    <p:sldId id="281" r:id="rId19"/>
  </p:sldIdLst>
  <p:sldSz cx="9144000" cy="5940425"/>
  <p:notesSz cx="6797675" cy="9926638"/>
  <p:defaultTextStyle>
    <a:defPPr>
      <a:defRPr lang="en-US"/>
    </a:defPPr>
    <a:lvl1pPr marL="0" algn="l" defTabSz="914291" rtl="0" eaLnBrk="1" latinLnBrk="0" hangingPunct="1">
      <a:defRPr sz="1800" kern="1200">
        <a:solidFill>
          <a:schemeClr val="tx1"/>
        </a:solidFill>
        <a:latin typeface="+mn-lt"/>
        <a:ea typeface="+mn-ea"/>
        <a:cs typeface="+mn-cs"/>
      </a:defRPr>
    </a:lvl1pPr>
    <a:lvl2pPr marL="457146" algn="l" defTabSz="914291" rtl="0" eaLnBrk="1" latinLnBrk="0" hangingPunct="1">
      <a:defRPr sz="1800" kern="1200">
        <a:solidFill>
          <a:schemeClr val="tx1"/>
        </a:solidFill>
        <a:latin typeface="+mn-lt"/>
        <a:ea typeface="+mn-ea"/>
        <a:cs typeface="+mn-cs"/>
      </a:defRPr>
    </a:lvl2pPr>
    <a:lvl3pPr marL="914291" algn="l" defTabSz="914291" rtl="0" eaLnBrk="1" latinLnBrk="0" hangingPunct="1">
      <a:defRPr sz="1800" kern="1200">
        <a:solidFill>
          <a:schemeClr val="tx1"/>
        </a:solidFill>
        <a:latin typeface="+mn-lt"/>
        <a:ea typeface="+mn-ea"/>
        <a:cs typeface="+mn-cs"/>
      </a:defRPr>
    </a:lvl3pPr>
    <a:lvl4pPr marL="1371436" algn="l" defTabSz="914291" rtl="0" eaLnBrk="1" latinLnBrk="0" hangingPunct="1">
      <a:defRPr sz="1800" kern="1200">
        <a:solidFill>
          <a:schemeClr val="tx1"/>
        </a:solidFill>
        <a:latin typeface="+mn-lt"/>
        <a:ea typeface="+mn-ea"/>
        <a:cs typeface="+mn-cs"/>
      </a:defRPr>
    </a:lvl4pPr>
    <a:lvl5pPr marL="1828581" algn="l" defTabSz="914291" rtl="0" eaLnBrk="1" latinLnBrk="0" hangingPunct="1">
      <a:defRPr sz="1800" kern="1200">
        <a:solidFill>
          <a:schemeClr val="tx1"/>
        </a:solidFill>
        <a:latin typeface="+mn-lt"/>
        <a:ea typeface="+mn-ea"/>
        <a:cs typeface="+mn-cs"/>
      </a:defRPr>
    </a:lvl5pPr>
    <a:lvl6pPr marL="2285727" algn="l" defTabSz="914291" rtl="0" eaLnBrk="1" latinLnBrk="0" hangingPunct="1">
      <a:defRPr sz="1800" kern="1200">
        <a:solidFill>
          <a:schemeClr val="tx1"/>
        </a:solidFill>
        <a:latin typeface="+mn-lt"/>
        <a:ea typeface="+mn-ea"/>
        <a:cs typeface="+mn-cs"/>
      </a:defRPr>
    </a:lvl6pPr>
    <a:lvl7pPr marL="2742872" algn="l" defTabSz="914291" rtl="0" eaLnBrk="1" latinLnBrk="0" hangingPunct="1">
      <a:defRPr sz="1800" kern="1200">
        <a:solidFill>
          <a:schemeClr val="tx1"/>
        </a:solidFill>
        <a:latin typeface="+mn-lt"/>
        <a:ea typeface="+mn-ea"/>
        <a:cs typeface="+mn-cs"/>
      </a:defRPr>
    </a:lvl7pPr>
    <a:lvl8pPr marL="3200018" algn="l" defTabSz="914291" rtl="0" eaLnBrk="1" latinLnBrk="0" hangingPunct="1">
      <a:defRPr sz="1800" kern="1200">
        <a:solidFill>
          <a:schemeClr val="tx1"/>
        </a:solidFill>
        <a:latin typeface="+mn-lt"/>
        <a:ea typeface="+mn-ea"/>
        <a:cs typeface="+mn-cs"/>
      </a:defRPr>
    </a:lvl8pPr>
    <a:lvl9pPr marL="3657162" algn="l" defTabSz="914291"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05" userDrawn="1">
          <p15:clr>
            <a:srgbClr val="A4A3A4"/>
          </p15:clr>
        </p15:guide>
        <p15:guide id="2" orient="horz" pos="3224" userDrawn="1">
          <p15:clr>
            <a:srgbClr val="A4A3A4"/>
          </p15:clr>
        </p15:guide>
        <p15:guide id="3" orient="horz" pos="135" userDrawn="1">
          <p15:clr>
            <a:srgbClr val="A4A3A4"/>
          </p15:clr>
        </p15:guide>
        <p15:guide id="4" orient="horz" userDrawn="1">
          <p15:clr>
            <a:srgbClr val="A4A3A4"/>
          </p15:clr>
        </p15:guide>
        <p15:guide id="5" orient="horz" pos="276" userDrawn="1">
          <p15:clr>
            <a:srgbClr val="A4A3A4"/>
          </p15:clr>
        </p15:guide>
        <p15:guide id="6" orient="horz" pos="562" userDrawn="1">
          <p15:clr>
            <a:srgbClr val="A4A3A4"/>
          </p15:clr>
        </p15:guide>
        <p15:guide id="7" orient="horz" pos="3353" userDrawn="1">
          <p15:clr>
            <a:srgbClr val="A4A3A4"/>
          </p15:clr>
        </p15:guide>
        <p15:guide id="8" pos="2880" userDrawn="1">
          <p15:clr>
            <a:srgbClr val="A4A3A4"/>
          </p15:clr>
        </p15:guide>
        <p15:guide id="9" pos="5651" userDrawn="1">
          <p15:clr>
            <a:srgbClr val="A4A3A4"/>
          </p15:clr>
        </p15:guide>
        <p15:guide id="10" pos="34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ron Haroush" initials="YH" lastIdx="2" clrIdx="0">
    <p:extLst>
      <p:ext uri="{19B8F6BF-5375-455C-9EA6-DF929625EA0E}">
        <p15:presenceInfo xmlns:p15="http://schemas.microsoft.com/office/powerpoint/2012/main" userId="S-1-5-21-2555395043-313068439-775854605-12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D4E7F7"/>
    <a:srgbClr val="DBEC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4" autoAdjust="0"/>
    <p:restoredTop sz="94620" autoAdjust="0"/>
  </p:normalViewPr>
  <p:slideViewPr>
    <p:cSldViewPr snapToGrid="0">
      <p:cViewPr varScale="1">
        <p:scale>
          <a:sx n="122" d="100"/>
          <a:sy n="122" d="100"/>
        </p:scale>
        <p:origin x="768" y="90"/>
      </p:cViewPr>
      <p:guideLst>
        <p:guide orient="horz" pos="3605"/>
        <p:guide orient="horz" pos="3224"/>
        <p:guide orient="horz" pos="135"/>
        <p:guide orient="horz"/>
        <p:guide orient="horz" pos="276"/>
        <p:guide orient="horz" pos="562"/>
        <p:guide orient="horz" pos="3353"/>
        <p:guide pos="2880"/>
        <p:guide pos="5651"/>
        <p:guide pos="345"/>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3" d="100"/>
          <a:sy n="83" d="100"/>
        </p:scale>
        <p:origin x="-315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E473AF6-2FAB-4713-B6C6-E0386261291F}" type="datetimeFigureOut">
              <a:rPr lang="en-GB" smtClean="0"/>
              <a:t>20/08/2019</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898E0F9-4544-4B83-BE12-483232559C3B}" type="slidenum">
              <a:rPr lang="en-GB" smtClean="0"/>
              <a:t>‹#›</a:t>
            </a:fld>
            <a:endParaRPr lang="en-GB"/>
          </a:p>
        </p:txBody>
      </p:sp>
    </p:spTree>
    <p:extLst>
      <p:ext uri="{BB962C8B-B14F-4D97-AF65-F5344CB8AC3E}">
        <p14:creationId xmlns:p14="http://schemas.microsoft.com/office/powerpoint/2010/main" val="845763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2339265-ADFC-4563-A924-76225813E49E}" type="datetimeFigureOut">
              <a:rPr lang="en-GB" smtClean="0"/>
              <a:t>20/08/2019</a:t>
            </a:fld>
            <a:endParaRPr lang="en-GB"/>
          </a:p>
        </p:txBody>
      </p:sp>
      <p:sp>
        <p:nvSpPr>
          <p:cNvPr id="4" name="Slide Image Placeholder 3"/>
          <p:cNvSpPr>
            <a:spLocks noGrp="1" noRot="1" noChangeAspect="1"/>
          </p:cNvSpPr>
          <p:nvPr>
            <p:ph type="sldImg" idx="2"/>
          </p:nvPr>
        </p:nvSpPr>
        <p:spPr>
          <a:xfrm>
            <a:off x="534988" y="744538"/>
            <a:ext cx="5727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F7D8859B-D7B2-4524-A914-23A343B7401F}" type="slidenum">
              <a:rPr lang="en-GB" smtClean="0"/>
              <a:t>‹#›</a:t>
            </a:fld>
            <a:endParaRPr lang="en-GB"/>
          </a:p>
        </p:txBody>
      </p:sp>
    </p:spTree>
    <p:extLst>
      <p:ext uri="{BB962C8B-B14F-4D97-AF65-F5344CB8AC3E}">
        <p14:creationId xmlns:p14="http://schemas.microsoft.com/office/powerpoint/2010/main" val="2295960860"/>
      </p:ext>
    </p:extLst>
  </p:cSld>
  <p:clrMap bg1="lt1" tx1="dk1" bg2="lt2" tx2="dk2" accent1="accent1" accent2="accent2" accent3="accent3" accent4="accent4" accent5="accent5" accent6="accent6" hlink="hlink" folHlink="folHlink"/>
  <p:notesStyle>
    <a:lvl1pPr marL="0" algn="l" defTabSz="914291" rtl="0" eaLnBrk="1" latinLnBrk="0" hangingPunct="1">
      <a:defRPr sz="1200" kern="1200">
        <a:solidFill>
          <a:schemeClr val="tx1"/>
        </a:solidFill>
        <a:latin typeface="+mn-lt"/>
        <a:ea typeface="+mn-ea"/>
        <a:cs typeface="+mn-cs"/>
      </a:defRPr>
    </a:lvl1pPr>
    <a:lvl2pPr marL="457146" algn="l" defTabSz="914291" rtl="0" eaLnBrk="1" latinLnBrk="0" hangingPunct="1">
      <a:defRPr sz="1200" kern="1200">
        <a:solidFill>
          <a:schemeClr val="tx1"/>
        </a:solidFill>
        <a:latin typeface="+mn-lt"/>
        <a:ea typeface="+mn-ea"/>
        <a:cs typeface="+mn-cs"/>
      </a:defRPr>
    </a:lvl2pPr>
    <a:lvl3pPr marL="914291" algn="l" defTabSz="914291" rtl="0" eaLnBrk="1" latinLnBrk="0" hangingPunct="1">
      <a:defRPr sz="1200" kern="1200">
        <a:solidFill>
          <a:schemeClr val="tx1"/>
        </a:solidFill>
        <a:latin typeface="+mn-lt"/>
        <a:ea typeface="+mn-ea"/>
        <a:cs typeface="+mn-cs"/>
      </a:defRPr>
    </a:lvl3pPr>
    <a:lvl4pPr marL="1371436" algn="l" defTabSz="914291" rtl="0" eaLnBrk="1" latinLnBrk="0" hangingPunct="1">
      <a:defRPr sz="1200" kern="1200">
        <a:solidFill>
          <a:schemeClr val="tx1"/>
        </a:solidFill>
        <a:latin typeface="+mn-lt"/>
        <a:ea typeface="+mn-ea"/>
        <a:cs typeface="+mn-cs"/>
      </a:defRPr>
    </a:lvl4pPr>
    <a:lvl5pPr marL="1828581" algn="l" defTabSz="914291" rtl="0" eaLnBrk="1" latinLnBrk="0" hangingPunct="1">
      <a:defRPr sz="1200" kern="1200">
        <a:solidFill>
          <a:schemeClr val="tx1"/>
        </a:solidFill>
        <a:latin typeface="+mn-lt"/>
        <a:ea typeface="+mn-ea"/>
        <a:cs typeface="+mn-cs"/>
      </a:defRPr>
    </a:lvl5pPr>
    <a:lvl6pPr marL="2285727" algn="l" defTabSz="914291" rtl="0" eaLnBrk="1" latinLnBrk="0" hangingPunct="1">
      <a:defRPr sz="1200" kern="1200">
        <a:solidFill>
          <a:schemeClr val="tx1"/>
        </a:solidFill>
        <a:latin typeface="+mn-lt"/>
        <a:ea typeface="+mn-ea"/>
        <a:cs typeface="+mn-cs"/>
      </a:defRPr>
    </a:lvl6pPr>
    <a:lvl7pPr marL="2742872" algn="l" defTabSz="914291" rtl="0" eaLnBrk="1" latinLnBrk="0" hangingPunct="1">
      <a:defRPr sz="1200" kern="1200">
        <a:solidFill>
          <a:schemeClr val="tx1"/>
        </a:solidFill>
        <a:latin typeface="+mn-lt"/>
        <a:ea typeface="+mn-ea"/>
        <a:cs typeface="+mn-cs"/>
      </a:defRPr>
    </a:lvl7pPr>
    <a:lvl8pPr marL="3200018" algn="l" defTabSz="914291" rtl="0" eaLnBrk="1" latinLnBrk="0" hangingPunct="1">
      <a:defRPr sz="1200" kern="1200">
        <a:solidFill>
          <a:schemeClr val="tx1"/>
        </a:solidFill>
        <a:latin typeface="+mn-lt"/>
        <a:ea typeface="+mn-ea"/>
        <a:cs typeface="+mn-cs"/>
      </a:defRPr>
    </a:lvl8pPr>
    <a:lvl9pPr marL="3657162" algn="l" defTabSz="91429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534988" y="744538"/>
            <a:ext cx="5727700" cy="3722687"/>
          </a:xfrm>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F7D8859B-D7B2-4524-A914-23A343B7401F}" type="slidenum">
              <a:rPr lang="en-GB" smtClean="0"/>
              <a:t>13</a:t>
            </a:fld>
            <a:endParaRPr lang="en-GB"/>
          </a:p>
        </p:txBody>
      </p:sp>
    </p:spTree>
    <p:extLst>
      <p:ext uri="{BB962C8B-B14F-4D97-AF65-F5344CB8AC3E}">
        <p14:creationId xmlns:p14="http://schemas.microsoft.com/office/powerpoint/2010/main" val="2044307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534988" y="744538"/>
            <a:ext cx="5727700" cy="3722687"/>
          </a:xfrm>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F7D8859B-D7B2-4524-A914-23A343B7401F}" type="slidenum">
              <a:rPr lang="en-GB" smtClean="0"/>
              <a:t>14</a:t>
            </a:fld>
            <a:endParaRPr lang="en-GB"/>
          </a:p>
        </p:txBody>
      </p:sp>
    </p:spTree>
    <p:extLst>
      <p:ext uri="{BB962C8B-B14F-4D97-AF65-F5344CB8AC3E}">
        <p14:creationId xmlns:p14="http://schemas.microsoft.com/office/powerpoint/2010/main" val="2937472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534988" y="744538"/>
            <a:ext cx="5727700" cy="3722687"/>
          </a:xfrm>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F7D8859B-D7B2-4524-A914-23A343B7401F}" type="slidenum">
              <a:rPr lang="en-GB" smtClean="0"/>
              <a:t>15</a:t>
            </a:fld>
            <a:endParaRPr lang="en-GB"/>
          </a:p>
        </p:txBody>
      </p:sp>
    </p:spTree>
    <p:extLst>
      <p:ext uri="{BB962C8B-B14F-4D97-AF65-F5344CB8AC3E}">
        <p14:creationId xmlns:p14="http://schemas.microsoft.com/office/powerpoint/2010/main" val="1453608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534988" y="744538"/>
            <a:ext cx="5727700" cy="3722687"/>
          </a:xfrm>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F7D8859B-D7B2-4524-A914-23A343B7401F}" type="slidenum">
              <a:rPr lang="en-GB" smtClean="0"/>
              <a:t>16</a:t>
            </a:fld>
            <a:endParaRPr lang="en-GB"/>
          </a:p>
        </p:txBody>
      </p:sp>
    </p:spTree>
    <p:extLst>
      <p:ext uri="{BB962C8B-B14F-4D97-AF65-F5344CB8AC3E}">
        <p14:creationId xmlns:p14="http://schemas.microsoft.com/office/powerpoint/2010/main" val="3682550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534988" y="744538"/>
            <a:ext cx="5727700" cy="3722687"/>
          </a:xfrm>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F7D8859B-D7B2-4524-A914-23A343B7401F}" type="slidenum">
              <a:rPr lang="en-GB" smtClean="0"/>
              <a:t>17</a:t>
            </a:fld>
            <a:endParaRPr lang="en-GB"/>
          </a:p>
        </p:txBody>
      </p:sp>
    </p:spTree>
    <p:extLst>
      <p:ext uri="{BB962C8B-B14F-4D97-AF65-F5344CB8AC3E}">
        <p14:creationId xmlns:p14="http://schemas.microsoft.com/office/powerpoint/2010/main" val="18117887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4" name="Rectangle 3"/>
          <p:cNvSpPr/>
          <p:nvPr userDrawn="1"/>
        </p:nvSpPr>
        <p:spPr>
          <a:xfrm>
            <a:off x="0" y="207892"/>
            <a:ext cx="8964000" cy="46335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37" dirty="0" smtClean="0"/>
              <a:t> </a:t>
            </a:r>
            <a:endParaRPr lang="en-GB" sz="1737" dirty="0"/>
          </a:p>
        </p:txBody>
      </p:sp>
      <p:sp>
        <p:nvSpPr>
          <p:cNvPr id="3" name="TextBox 2"/>
          <p:cNvSpPr txBox="1"/>
          <p:nvPr userDrawn="1"/>
        </p:nvSpPr>
        <p:spPr>
          <a:xfrm>
            <a:off x="1058236" y="1140590"/>
            <a:ext cx="5760640" cy="2049182"/>
          </a:xfrm>
          <a:prstGeom prst="rect">
            <a:avLst/>
          </a:prstGeom>
          <a:noFill/>
        </p:spPr>
        <p:txBody>
          <a:bodyPr wrap="square" rtlCol="0">
            <a:spAutoFit/>
          </a:bodyPr>
          <a:lstStyle/>
          <a:p>
            <a:r>
              <a:rPr kumimoji="0" lang="en-US" sz="4246" b="0" i="0" u="none" strike="noStrike" kern="1200" cap="none" spc="0" normalizeH="0" baseline="0" noProof="0" dirty="0" smtClean="0">
                <a:ln>
                  <a:noFill/>
                </a:ln>
                <a:solidFill>
                  <a:schemeClr val="bg1"/>
                </a:solidFill>
                <a:effectLst/>
                <a:uLnTx/>
                <a:uFillTx/>
                <a:latin typeface="+mn-lt"/>
              </a:rPr>
              <a:t>THE POWER </a:t>
            </a:r>
            <a:br>
              <a:rPr kumimoji="0" lang="en-US" sz="4246" b="0" i="0" u="none" strike="noStrike" kern="1200" cap="none" spc="0" normalizeH="0" baseline="0" noProof="0" dirty="0" smtClean="0">
                <a:ln>
                  <a:noFill/>
                </a:ln>
                <a:solidFill>
                  <a:schemeClr val="bg1"/>
                </a:solidFill>
                <a:effectLst/>
                <a:uLnTx/>
                <a:uFillTx/>
                <a:latin typeface="+mn-lt"/>
              </a:rPr>
            </a:br>
            <a:r>
              <a:rPr kumimoji="0" lang="en-US" sz="4246" b="0" i="0" u="none" strike="noStrike" kern="1200" cap="none" spc="0" normalizeH="0" baseline="0" noProof="0" dirty="0" smtClean="0">
                <a:ln>
                  <a:noFill/>
                </a:ln>
                <a:solidFill>
                  <a:schemeClr val="bg1"/>
                </a:solidFill>
                <a:effectLst/>
                <a:uLnTx/>
                <a:uFillTx/>
                <a:latin typeface="+mn-lt"/>
              </a:rPr>
              <a:t>OF BEING UNDERSTOOD</a:t>
            </a:r>
            <a:endParaRPr lang="en-GB" sz="1737" dirty="0">
              <a:solidFill>
                <a:schemeClr val="bg1"/>
              </a:solidFill>
            </a:endParaRPr>
          </a:p>
        </p:txBody>
      </p:sp>
      <p:sp>
        <p:nvSpPr>
          <p:cNvPr id="5" name="TextBox 4"/>
          <p:cNvSpPr txBox="1"/>
          <p:nvPr userDrawn="1"/>
        </p:nvSpPr>
        <p:spPr>
          <a:xfrm>
            <a:off x="1115617" y="3885027"/>
            <a:ext cx="4320480" cy="386202"/>
          </a:xfrm>
          <a:prstGeom prst="rect">
            <a:avLst/>
          </a:prstGeom>
          <a:noFill/>
        </p:spPr>
        <p:txBody>
          <a:bodyPr wrap="square" rtlCol="0">
            <a:spAutoFit/>
          </a:bodyPr>
          <a:lstStyle/>
          <a:p>
            <a:pPr marL="0" marR="0" lvl="0" indent="0" algn="l" defTabSz="882337" rtl="0" eaLnBrk="1" fontAlgn="auto" latinLnBrk="0" hangingPunct="1">
              <a:lnSpc>
                <a:spcPct val="100000"/>
              </a:lnSpc>
              <a:spcBef>
                <a:spcPts val="0"/>
              </a:spcBef>
              <a:spcAft>
                <a:spcPts val="0"/>
              </a:spcAft>
              <a:buClrTx/>
              <a:buSzTx/>
              <a:buFontTx/>
              <a:buNone/>
              <a:tabLst/>
              <a:defRPr/>
            </a:pPr>
            <a:r>
              <a:rPr lang="en-US" sz="1931" dirty="0" smtClean="0">
                <a:solidFill>
                  <a:schemeClr val="bg1"/>
                </a:solidFill>
              </a:rPr>
              <a:t>AUDIT | TAX | CONSULTING</a:t>
            </a:r>
          </a:p>
        </p:txBody>
      </p:sp>
      <p:sp>
        <p:nvSpPr>
          <p:cNvPr id="9" name="Rounded Rectangle 8"/>
          <p:cNvSpPr/>
          <p:nvPr userDrawn="1"/>
        </p:nvSpPr>
        <p:spPr>
          <a:xfrm>
            <a:off x="6156176" y="4217691"/>
            <a:ext cx="1296144" cy="409200"/>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Rounded Rectangle 11"/>
          <p:cNvSpPr/>
          <p:nvPr userDrawn="1"/>
        </p:nvSpPr>
        <p:spPr>
          <a:xfrm>
            <a:off x="539553" y="593907"/>
            <a:ext cx="5904656" cy="3842087"/>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3" name="Rounded Rectangle 12"/>
          <p:cNvSpPr/>
          <p:nvPr userDrawn="1"/>
        </p:nvSpPr>
        <p:spPr>
          <a:xfrm>
            <a:off x="858969" y="445538"/>
            <a:ext cx="7385449" cy="3356328"/>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11"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820974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lide 2">
    <p:spTree>
      <p:nvGrpSpPr>
        <p:cNvPr id="1" name=""/>
        <p:cNvGrpSpPr/>
        <p:nvPr/>
      </p:nvGrpSpPr>
      <p:grpSpPr>
        <a:xfrm>
          <a:off x="0" y="0"/>
          <a:ext cx="0" cy="0"/>
          <a:chOff x="0" y="0"/>
          <a:chExt cx="0" cy="0"/>
        </a:xfrm>
      </p:grpSpPr>
      <p:sp>
        <p:nvSpPr>
          <p:cNvPr id="8" name="Rectangle 7"/>
          <p:cNvSpPr/>
          <p:nvPr userDrawn="1"/>
        </p:nvSpPr>
        <p:spPr>
          <a:xfrm>
            <a:off x="0" y="1057913"/>
            <a:ext cx="8892480" cy="407458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 name="Rectangle 1"/>
          <p:cNvSpPr/>
          <p:nvPr userDrawn="1"/>
        </p:nvSpPr>
        <p:spPr>
          <a:xfrm>
            <a:off x="5652120" y="1057913"/>
            <a:ext cx="3312368" cy="40745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4" name="Content Placeholder 33"/>
          <p:cNvSpPr>
            <a:spLocks noGrp="1"/>
          </p:cNvSpPr>
          <p:nvPr>
            <p:ph sz="quarter" idx="14"/>
          </p:nvPr>
        </p:nvSpPr>
        <p:spPr>
          <a:xfrm>
            <a:off x="251520" y="1223754"/>
            <a:ext cx="5040560" cy="2744439"/>
          </a:xfrm>
          <a:prstGeom prst="rect">
            <a:avLst/>
          </a:prstGeom>
        </p:spPr>
        <p:txBody>
          <a:bodyPr anchor="ctr">
            <a:normAutofit/>
          </a:bodyPr>
          <a:lstStyle>
            <a:lvl1pPr marL="0" indent="0" algn="ctr">
              <a:buNone/>
              <a:defRPr sz="1931" b="0" i="0" cap="all" baseline="0">
                <a:solidFill>
                  <a:schemeClr val="accent1"/>
                </a:solidFill>
              </a:defRPr>
            </a:lvl1pPr>
            <a:lvl2pPr>
              <a:defRPr sz="1931" b="1" i="0" cap="all" baseline="0">
                <a:solidFill>
                  <a:schemeClr val="accent1"/>
                </a:solidFill>
              </a:defRPr>
            </a:lvl2pPr>
            <a:lvl3pPr>
              <a:defRPr sz="1931" b="1" i="0" cap="all" baseline="0">
                <a:solidFill>
                  <a:schemeClr val="accent1"/>
                </a:solidFill>
              </a:defRPr>
            </a:lvl3pPr>
            <a:lvl4pPr>
              <a:defRPr sz="1931" b="1" i="0" cap="all" baseline="0">
                <a:solidFill>
                  <a:schemeClr val="accent1"/>
                </a:solidFill>
              </a:defRPr>
            </a:lvl4pPr>
            <a:lvl5pPr>
              <a:defRPr sz="1931" b="1" i="0" cap="all" baseline="0">
                <a:solidFill>
                  <a:schemeClr val="accent1"/>
                </a:solidFill>
              </a:defRPr>
            </a:lvl5pPr>
          </a:lstStyle>
          <a:p>
            <a:pPr lvl="0"/>
            <a:r>
              <a:rPr lang="he-IL" smtClean="0"/>
              <a:t>לחץ כדי לערוך סגנונות טקסט של תבנית בסיס</a:t>
            </a:r>
          </a:p>
        </p:txBody>
      </p:sp>
      <p:sp>
        <p:nvSpPr>
          <p:cNvPr id="4" name="Text Placeholder 3"/>
          <p:cNvSpPr>
            <a:spLocks noGrp="1"/>
          </p:cNvSpPr>
          <p:nvPr>
            <p:ph type="body" sz="quarter" idx="15"/>
          </p:nvPr>
        </p:nvSpPr>
        <p:spPr>
          <a:xfrm>
            <a:off x="5796137" y="1223759"/>
            <a:ext cx="3038480" cy="3693812"/>
          </a:xfrm>
          <a:prstGeom prst="rect">
            <a:avLst/>
          </a:prstGeom>
          <a:ln>
            <a:noFill/>
          </a:ln>
        </p:spPr>
        <p:txBody>
          <a:bodyPr>
            <a:normAutofit/>
          </a:bodyPr>
          <a:lstStyle>
            <a:lvl1pPr>
              <a:spcAft>
                <a:spcPts val="579"/>
              </a:spcAft>
              <a:defRPr sz="1737" baseline="0">
                <a:solidFill>
                  <a:schemeClr val="bg1"/>
                </a:solidFill>
              </a:defRPr>
            </a:lvl1pPr>
            <a:lvl2pPr>
              <a:defRPr sz="1737" baseline="0">
                <a:solidFill>
                  <a:schemeClr val="bg1"/>
                </a:solidFill>
              </a:defRPr>
            </a:lvl2pPr>
            <a:lvl3pPr>
              <a:defRPr sz="1544" baseline="0">
                <a:solidFill>
                  <a:schemeClr val="bg1"/>
                </a:solidFill>
              </a:defRPr>
            </a:lvl3pPr>
            <a:lvl4pPr>
              <a:defRPr sz="1351" baseline="0">
                <a:solidFill>
                  <a:schemeClr val="bg1"/>
                </a:solidFill>
              </a:defRPr>
            </a:lvl4pPr>
            <a:lvl5pPr>
              <a:defRPr sz="1158" baseline="0">
                <a:solidFill>
                  <a:schemeClr val="bg1"/>
                </a:solidFill>
              </a:defRPr>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sp>
        <p:nvSpPr>
          <p:cNvPr id="6" name="Text Placeholder 5"/>
          <p:cNvSpPr>
            <a:spLocks noGrp="1"/>
          </p:cNvSpPr>
          <p:nvPr>
            <p:ph type="body" sz="quarter" idx="17" hasCustomPrompt="1"/>
          </p:nvPr>
        </p:nvSpPr>
        <p:spPr>
          <a:xfrm>
            <a:off x="250827" y="4134525"/>
            <a:ext cx="5041900" cy="778266"/>
          </a:xfrm>
          <a:prstGeom prst="rect">
            <a:avLst/>
          </a:prstGeom>
        </p:spPr>
        <p:txBody>
          <a:bodyPr>
            <a:normAutofit/>
          </a:bodyPr>
          <a:lstStyle>
            <a:lvl1pPr marL="0" indent="0">
              <a:spcAft>
                <a:spcPts val="1158"/>
              </a:spcAft>
              <a:buNone/>
              <a:defRPr sz="1544" baseline="0"/>
            </a:lvl1pPr>
            <a:lvl2pPr>
              <a:defRPr sz="1351" baseline="0"/>
            </a:lvl2pPr>
            <a:lvl3pPr>
              <a:defRPr sz="1351" baseline="0"/>
            </a:lvl3pPr>
            <a:lvl4pPr>
              <a:defRPr sz="1351" baseline="0"/>
            </a:lvl4pPr>
            <a:lvl5pPr>
              <a:defRPr sz="1351" baseline="0"/>
            </a:lvl5pPr>
          </a:lstStyle>
          <a:p>
            <a:pPr lvl="0"/>
            <a:r>
              <a:rPr lang="en-US" dirty="0" smtClean="0"/>
              <a:t>Paragraph/caption for object above</a:t>
            </a:r>
          </a:p>
        </p:txBody>
      </p:sp>
      <p:sp>
        <p:nvSpPr>
          <p:cNvPr id="13"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14" name="Straight Connector 13"/>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pic>
        <p:nvPicPr>
          <p:cNvPr id="15"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32641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21" name="Rectangle 20"/>
          <p:cNvSpPr/>
          <p:nvPr userDrawn="1"/>
        </p:nvSpPr>
        <p:spPr>
          <a:xfrm>
            <a:off x="0" y="1057913"/>
            <a:ext cx="503040" cy="40745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2" name="Rectangle 21"/>
          <p:cNvSpPr/>
          <p:nvPr userDrawn="1"/>
        </p:nvSpPr>
        <p:spPr>
          <a:xfrm>
            <a:off x="611560" y="1057913"/>
            <a:ext cx="1080120" cy="4074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8" name="Text Placeholder 5"/>
          <p:cNvSpPr>
            <a:spLocks noGrp="1"/>
          </p:cNvSpPr>
          <p:nvPr>
            <p:ph type="body" sz="quarter" idx="14" hasCustomPrompt="1"/>
          </p:nvPr>
        </p:nvSpPr>
        <p:spPr>
          <a:xfrm>
            <a:off x="1844080" y="1057916"/>
            <a:ext cx="7120408" cy="581207"/>
          </a:xfrm>
          <a:prstGeom prst="rect">
            <a:avLst/>
          </a:prstGeom>
        </p:spPr>
        <p:txBody>
          <a:bodyPr>
            <a:noAutofit/>
          </a:bodyPr>
          <a:lstStyle>
            <a:lvl1pPr marL="0" indent="0">
              <a:buNone/>
              <a:defRPr sz="2317"/>
            </a:lvl1pPr>
          </a:lstStyle>
          <a:p>
            <a:pPr lvl="0"/>
            <a:r>
              <a:rPr lang="en-US" dirty="0" smtClean="0"/>
              <a:t>Click to edit subheading – 24pt</a:t>
            </a:r>
            <a:endParaRPr lang="en-GB" dirty="0"/>
          </a:p>
        </p:txBody>
      </p:sp>
      <p:sp>
        <p:nvSpPr>
          <p:cNvPr id="30"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2"/>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31" name="Straight Connector 30"/>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891093"/>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1844080" y="1723464"/>
            <a:ext cx="7120408" cy="3408411"/>
          </a:xfrm>
          <a:prstGeom prst="rect">
            <a:avLst/>
          </a:prstGeom>
        </p:spPr>
        <p:txBody>
          <a:bodyPr>
            <a:norm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pic>
        <p:nvPicPr>
          <p:cNvPr id="13"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255071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0"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2"/>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31" name="Straight Connector 30"/>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251520" y="1057916"/>
            <a:ext cx="8712968" cy="4073958"/>
          </a:xfrm>
          <a:prstGeom prst="rect">
            <a:avLst/>
          </a:prstGeom>
        </p:spPr>
        <p:txBody>
          <a:bodyPr>
            <a:norm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pic>
        <p:nvPicPr>
          <p:cNvPr id="9"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319366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3">
    <p:spTree>
      <p:nvGrpSpPr>
        <p:cNvPr id="1" name=""/>
        <p:cNvGrpSpPr/>
        <p:nvPr/>
      </p:nvGrpSpPr>
      <p:grpSpPr>
        <a:xfrm>
          <a:off x="0" y="0"/>
          <a:ext cx="0" cy="0"/>
          <a:chOff x="0" y="0"/>
          <a:chExt cx="0" cy="0"/>
        </a:xfrm>
      </p:grpSpPr>
      <p:sp>
        <p:nvSpPr>
          <p:cNvPr id="22"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23" name="Straight Connector 22"/>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6" name="Text Placeholder 5"/>
          <p:cNvSpPr>
            <a:spLocks noGrp="1"/>
          </p:cNvSpPr>
          <p:nvPr>
            <p:ph type="body" sz="quarter" idx="14" hasCustomPrompt="1"/>
          </p:nvPr>
        </p:nvSpPr>
        <p:spPr>
          <a:xfrm>
            <a:off x="1024493" y="1057916"/>
            <a:ext cx="7944179" cy="581207"/>
          </a:xfrm>
          <a:prstGeom prst="rect">
            <a:avLst/>
          </a:prstGeom>
        </p:spPr>
        <p:txBody>
          <a:bodyPr>
            <a:noAutofit/>
          </a:bodyPr>
          <a:lstStyle>
            <a:lvl1pPr marL="0" indent="0">
              <a:buNone/>
              <a:defRPr sz="2317"/>
            </a:lvl1pPr>
          </a:lstStyle>
          <a:p>
            <a:pPr lvl="0"/>
            <a:r>
              <a:rPr lang="en-US" dirty="0" smtClean="0"/>
              <a:t>Click to edit subheading – 24pt</a:t>
            </a:r>
            <a:endParaRPr lang="en-GB" dirty="0"/>
          </a:p>
        </p:txBody>
      </p:sp>
      <p:sp>
        <p:nvSpPr>
          <p:cNvPr id="27" name="Content Placeholder 2"/>
          <p:cNvSpPr>
            <a:spLocks noGrp="1"/>
          </p:cNvSpPr>
          <p:nvPr>
            <p:ph sz="quarter" idx="16"/>
          </p:nvPr>
        </p:nvSpPr>
        <p:spPr>
          <a:xfrm>
            <a:off x="1024405" y="1723464"/>
            <a:ext cx="7944972" cy="3408411"/>
          </a:xfrm>
          <a:prstGeom prst="rect">
            <a:avLst/>
          </a:prstGeom>
        </p:spPr>
        <p:txBody>
          <a:bodyPr>
            <a:norm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sp>
        <p:nvSpPr>
          <p:cNvPr id="11" name="Rectangle 10"/>
          <p:cNvSpPr/>
          <p:nvPr userDrawn="1"/>
        </p:nvSpPr>
        <p:spPr>
          <a:xfrm>
            <a:off x="0" y="1057913"/>
            <a:ext cx="251520" cy="40745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Rectangle 11"/>
          <p:cNvSpPr/>
          <p:nvPr userDrawn="1"/>
        </p:nvSpPr>
        <p:spPr>
          <a:xfrm>
            <a:off x="316288" y="1057913"/>
            <a:ext cx="626027" cy="4074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14"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12758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4 - with columns">
    <p:spTree>
      <p:nvGrpSpPr>
        <p:cNvPr id="1" name=""/>
        <p:cNvGrpSpPr/>
        <p:nvPr/>
      </p:nvGrpSpPr>
      <p:grpSpPr>
        <a:xfrm>
          <a:off x="0" y="0"/>
          <a:ext cx="0" cy="0"/>
          <a:chOff x="0" y="0"/>
          <a:chExt cx="0" cy="0"/>
        </a:xfrm>
      </p:grpSpPr>
      <p:sp>
        <p:nvSpPr>
          <p:cNvPr id="6" name="Rectangle 5"/>
          <p:cNvSpPr/>
          <p:nvPr userDrawn="1"/>
        </p:nvSpPr>
        <p:spPr>
          <a:xfrm>
            <a:off x="251520" y="308941"/>
            <a:ext cx="8712968" cy="5821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3" name="Text Placeholder 16"/>
          <p:cNvSpPr>
            <a:spLocks noGrp="1"/>
          </p:cNvSpPr>
          <p:nvPr>
            <p:ph type="body" sz="quarter" idx="13" hasCustomPrompt="1"/>
          </p:nvPr>
        </p:nvSpPr>
        <p:spPr>
          <a:xfrm>
            <a:off x="251521" y="412616"/>
            <a:ext cx="8640772" cy="312147"/>
          </a:xfrm>
          <a:prstGeom prst="rect">
            <a:avLst/>
          </a:prstGeom>
          <a:noFill/>
        </p:spPr>
        <p:txBody>
          <a:bodyPr anchor="ctr">
            <a:noAutofit/>
          </a:bodyPr>
          <a:lstStyle>
            <a:lvl1pPr marL="0" indent="0">
              <a:buNone/>
              <a:defRPr sz="2702" b="0" i="0" cap="none" baseline="0">
                <a:solidFill>
                  <a:schemeClr val="bg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8" y="1057429"/>
            <a:ext cx="8712259" cy="561040"/>
          </a:xfrm>
          <a:prstGeom prst="rect">
            <a:avLst/>
          </a:prstGeom>
        </p:spPr>
        <p:txBody>
          <a:bodyPr>
            <a:noAutofit/>
          </a:bodyPr>
          <a:lstStyle>
            <a:lvl1pPr marL="0" indent="0">
              <a:buNone/>
              <a:defRPr sz="2317">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9" y="308941"/>
            <a:ext cx="178371" cy="5821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4" name="Content Placeholder 2"/>
          <p:cNvSpPr>
            <a:spLocks noGrp="1"/>
          </p:cNvSpPr>
          <p:nvPr>
            <p:ph sz="quarter" idx="16"/>
          </p:nvPr>
        </p:nvSpPr>
        <p:spPr>
          <a:xfrm>
            <a:off x="251520" y="1723464"/>
            <a:ext cx="8712968" cy="3408411"/>
          </a:xfrm>
          <a:prstGeom prst="rect">
            <a:avLst/>
          </a:prstGeom>
        </p:spPr>
        <p:txBody>
          <a:bodyPr numCol="2">
            <a:no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pic>
        <p:nvPicPr>
          <p:cNvPr id="8"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40305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s and Testimonials Slide">
    <p:spTree>
      <p:nvGrpSpPr>
        <p:cNvPr id="1" name=""/>
        <p:cNvGrpSpPr/>
        <p:nvPr/>
      </p:nvGrpSpPr>
      <p:grpSpPr>
        <a:xfrm>
          <a:off x="0" y="0"/>
          <a:ext cx="0" cy="0"/>
          <a:chOff x="0" y="0"/>
          <a:chExt cx="0" cy="0"/>
        </a:xfrm>
      </p:grpSpPr>
      <p:sp>
        <p:nvSpPr>
          <p:cNvPr id="2" name="Rectangle 1"/>
          <p:cNvSpPr/>
          <p:nvPr userDrawn="1"/>
        </p:nvSpPr>
        <p:spPr>
          <a:xfrm>
            <a:off x="0" y="1057912"/>
            <a:ext cx="4572000" cy="407410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5" name="Rectangle 14"/>
          <p:cNvSpPr/>
          <p:nvPr userDrawn="1"/>
        </p:nvSpPr>
        <p:spPr>
          <a:xfrm>
            <a:off x="4716016" y="1057911"/>
            <a:ext cx="4253359" cy="2244962"/>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7" name="Rectangle 16"/>
          <p:cNvSpPr/>
          <p:nvPr userDrawn="1"/>
        </p:nvSpPr>
        <p:spPr>
          <a:xfrm>
            <a:off x="4716016" y="3469201"/>
            <a:ext cx="4253359" cy="1662809"/>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2" name="Text Placeholder 16"/>
          <p:cNvSpPr>
            <a:spLocks noGrp="1"/>
          </p:cNvSpPr>
          <p:nvPr>
            <p:ph type="body" sz="quarter" idx="13" hasCustomPrompt="1"/>
          </p:nvPr>
        </p:nvSpPr>
        <p:spPr>
          <a:xfrm>
            <a:off x="251530" y="392105"/>
            <a:ext cx="8717855" cy="312147"/>
          </a:xfrm>
          <a:prstGeom prst="rect">
            <a:avLst/>
          </a:prstGeom>
          <a:noFill/>
        </p:spPr>
        <p:txBody>
          <a:bodyPr anchor="ctr">
            <a:noAutofit/>
          </a:bodyPr>
          <a:lstStyle>
            <a:lvl1pPr marL="0" indent="0">
              <a:buNone/>
              <a:defRPr sz="2702" b="0" i="0" cap="none" baseline="0">
                <a:solidFill>
                  <a:schemeClr val="accent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23" name="Straight Connector 22"/>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8" name="Text Placeholder 5"/>
          <p:cNvSpPr>
            <a:spLocks noGrp="1"/>
          </p:cNvSpPr>
          <p:nvPr>
            <p:ph type="body" sz="quarter" idx="20" hasCustomPrompt="1"/>
          </p:nvPr>
        </p:nvSpPr>
        <p:spPr>
          <a:xfrm>
            <a:off x="4932374" y="3718703"/>
            <a:ext cx="3959929" cy="1163821"/>
          </a:xfrm>
          <a:prstGeom prst="rect">
            <a:avLst/>
          </a:prstGeom>
        </p:spPr>
        <p:txBody>
          <a:bodyPr anchor="ctr" anchorCtr="0">
            <a:normAutofit/>
          </a:bodyPr>
          <a:lstStyle>
            <a:lvl1pPr marL="0" indent="0">
              <a:buNone/>
              <a:defRPr sz="1544"/>
            </a:lvl1pPr>
          </a:lstStyle>
          <a:p>
            <a:pPr lvl="0"/>
            <a:r>
              <a:rPr lang="en-US" dirty="0" smtClean="0"/>
              <a:t>“Click to edit quote – 16pt”</a:t>
            </a:r>
          </a:p>
        </p:txBody>
      </p:sp>
      <p:sp>
        <p:nvSpPr>
          <p:cNvPr id="30" name="Text Placeholder 5"/>
          <p:cNvSpPr>
            <a:spLocks noGrp="1"/>
          </p:cNvSpPr>
          <p:nvPr>
            <p:ph type="body" sz="quarter" idx="22" hasCustomPrompt="1"/>
          </p:nvPr>
        </p:nvSpPr>
        <p:spPr>
          <a:xfrm>
            <a:off x="4932374" y="1307265"/>
            <a:ext cx="3959929" cy="1787700"/>
          </a:xfrm>
          <a:prstGeom prst="rect">
            <a:avLst/>
          </a:prstGeom>
        </p:spPr>
        <p:txBody>
          <a:bodyPr anchor="ctr" anchorCtr="0">
            <a:normAutofit/>
          </a:bodyPr>
          <a:lstStyle>
            <a:lvl1pPr marL="0" indent="0">
              <a:buNone/>
              <a:defRPr sz="1544"/>
            </a:lvl1pPr>
          </a:lstStyle>
          <a:p>
            <a:pPr lvl="0"/>
            <a:r>
              <a:rPr lang="en-US" dirty="0" smtClean="0"/>
              <a:t>“Click to edit quote – 16pt”</a:t>
            </a:r>
          </a:p>
        </p:txBody>
      </p:sp>
      <p:sp>
        <p:nvSpPr>
          <p:cNvPr id="31" name="Text Placeholder 5"/>
          <p:cNvSpPr>
            <a:spLocks noGrp="1"/>
          </p:cNvSpPr>
          <p:nvPr>
            <p:ph type="body" sz="quarter" idx="23" hasCustomPrompt="1"/>
          </p:nvPr>
        </p:nvSpPr>
        <p:spPr>
          <a:xfrm>
            <a:off x="468098" y="1307263"/>
            <a:ext cx="3743325" cy="3575743"/>
          </a:xfrm>
          <a:prstGeom prst="rect">
            <a:avLst/>
          </a:prstGeom>
        </p:spPr>
        <p:txBody>
          <a:bodyPr anchor="ctr" anchorCtr="0">
            <a:normAutofit/>
          </a:bodyPr>
          <a:lstStyle>
            <a:lvl1pPr marL="0" indent="0">
              <a:buNone/>
              <a:defRPr sz="1544"/>
            </a:lvl1pPr>
          </a:lstStyle>
          <a:p>
            <a:pPr lvl="0"/>
            <a:r>
              <a:rPr lang="en-US" dirty="0" smtClean="0"/>
              <a:t>“Click to edit quote – 16pt”</a:t>
            </a:r>
          </a:p>
        </p:txBody>
      </p:sp>
      <p:pic>
        <p:nvPicPr>
          <p:cNvPr id="13"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147462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7" name="Text Placeholder 16"/>
          <p:cNvSpPr>
            <a:spLocks noGrp="1"/>
          </p:cNvSpPr>
          <p:nvPr>
            <p:ph type="body" sz="quarter" idx="13" hasCustomPrompt="1"/>
          </p:nvPr>
        </p:nvSpPr>
        <p:spPr>
          <a:xfrm>
            <a:off x="251530" y="392105"/>
            <a:ext cx="8717855" cy="312147"/>
          </a:xfrm>
          <a:prstGeom prst="rect">
            <a:avLst/>
          </a:prstGeom>
          <a:noFill/>
        </p:spPr>
        <p:txBody>
          <a:bodyPr anchor="ctr">
            <a:noAutofit/>
          </a:bodyPr>
          <a:lstStyle>
            <a:lvl1pPr marL="0" indent="0">
              <a:buNone/>
              <a:defRPr sz="2702" b="0" i="0" cap="none" baseline="0">
                <a:solidFill>
                  <a:schemeClr val="accent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8" name="Straight Connector 7"/>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11" name="Picture Placeholder 11"/>
          <p:cNvSpPr>
            <a:spLocks noGrp="1"/>
          </p:cNvSpPr>
          <p:nvPr>
            <p:ph type="pic" sz="quarter" idx="14"/>
          </p:nvPr>
        </p:nvSpPr>
        <p:spPr>
          <a:xfrm>
            <a:off x="250835" y="1307261"/>
            <a:ext cx="1440855" cy="1662951"/>
          </a:xfrm>
          <a:prstGeom prst="rect">
            <a:avLst/>
          </a:prstGeom>
        </p:spPr>
        <p:txBody>
          <a:bodyPr>
            <a:normAutofit/>
          </a:bodyPr>
          <a:lstStyle>
            <a:lvl1pPr marL="0" indent="0">
              <a:buNone/>
              <a:defRPr sz="965"/>
            </a:lvl1pPr>
          </a:lstStyle>
          <a:p>
            <a:r>
              <a:rPr lang="he-IL" smtClean="0"/>
              <a:t>לחץ על הסמל כדי להוסיף תמונה</a:t>
            </a:r>
            <a:endParaRPr lang="en-GB" dirty="0"/>
          </a:p>
        </p:txBody>
      </p:sp>
      <p:sp>
        <p:nvSpPr>
          <p:cNvPr id="12" name="Rectangle 11"/>
          <p:cNvSpPr/>
          <p:nvPr userDrawn="1"/>
        </p:nvSpPr>
        <p:spPr>
          <a:xfrm>
            <a:off x="1691680" y="1306917"/>
            <a:ext cx="2736304" cy="1663296"/>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3" name="Text Placeholder 24"/>
          <p:cNvSpPr>
            <a:spLocks noGrp="1"/>
          </p:cNvSpPr>
          <p:nvPr>
            <p:ph type="body" sz="quarter" idx="20" hasCustomPrompt="1"/>
          </p:nvPr>
        </p:nvSpPr>
        <p:spPr>
          <a:xfrm>
            <a:off x="1844091" y="2138566"/>
            <a:ext cx="2440583" cy="665319"/>
          </a:xfrm>
          <a:prstGeom prst="rect">
            <a:avLst/>
          </a:prstGeom>
        </p:spPr>
        <p:txBody>
          <a:bodyPr>
            <a:noAutofit/>
          </a:bodyPr>
          <a:lstStyle>
            <a:lvl1pPr marL="0" indent="0">
              <a:buNone/>
              <a:defRPr sz="1351" b="0" baseline="0"/>
            </a:lvl1pPr>
            <a:lvl2pPr>
              <a:defRPr sz="1544"/>
            </a:lvl2pPr>
            <a:lvl3pPr>
              <a:defRPr sz="1351"/>
            </a:lvl3pPr>
            <a:lvl4pPr>
              <a:defRPr sz="1158"/>
            </a:lvl4pPr>
            <a:lvl5pPr>
              <a:defRPr sz="1158"/>
            </a:lvl5pPr>
          </a:lstStyle>
          <a:p>
            <a:pPr lvl="0"/>
            <a:r>
              <a:rPr lang="en-US" dirty="0" smtClean="0"/>
              <a:t>Brief sentence about the team member.</a:t>
            </a:r>
          </a:p>
        </p:txBody>
      </p:sp>
      <p:sp>
        <p:nvSpPr>
          <p:cNvPr id="14" name="Text Placeholder 24"/>
          <p:cNvSpPr>
            <a:spLocks noGrp="1"/>
          </p:cNvSpPr>
          <p:nvPr>
            <p:ph type="body" sz="quarter" idx="21" hasCustomPrompt="1"/>
          </p:nvPr>
        </p:nvSpPr>
        <p:spPr>
          <a:xfrm>
            <a:off x="1844091" y="1473249"/>
            <a:ext cx="2440583" cy="332659"/>
          </a:xfrm>
          <a:prstGeom prst="rect">
            <a:avLst/>
          </a:prstGeom>
        </p:spPr>
        <p:txBody>
          <a:bodyPr>
            <a:noAutofit/>
          </a:bodyPr>
          <a:lstStyle>
            <a:lvl1pPr marL="0" indent="0">
              <a:buNone/>
              <a:defRPr sz="1351" b="1" baseline="0">
                <a:solidFill>
                  <a:schemeClr val="accent2"/>
                </a:solidFill>
              </a:defRPr>
            </a:lvl1pPr>
            <a:lvl2pPr>
              <a:defRPr sz="1544"/>
            </a:lvl2pPr>
            <a:lvl3pPr>
              <a:defRPr sz="1351"/>
            </a:lvl3pPr>
            <a:lvl4pPr>
              <a:defRPr sz="1158"/>
            </a:lvl4pPr>
            <a:lvl5pPr>
              <a:defRPr sz="1158"/>
            </a:lvl5pPr>
          </a:lstStyle>
          <a:p>
            <a:pPr lvl="0"/>
            <a:r>
              <a:rPr lang="en-US" dirty="0" smtClean="0"/>
              <a:t>Name</a:t>
            </a:r>
          </a:p>
        </p:txBody>
      </p:sp>
      <p:sp>
        <p:nvSpPr>
          <p:cNvPr id="15" name="Text Placeholder 24"/>
          <p:cNvSpPr>
            <a:spLocks noGrp="1"/>
          </p:cNvSpPr>
          <p:nvPr>
            <p:ph type="body" sz="quarter" idx="22" hasCustomPrompt="1"/>
          </p:nvPr>
        </p:nvSpPr>
        <p:spPr>
          <a:xfrm>
            <a:off x="1844091" y="1805908"/>
            <a:ext cx="2440583" cy="332659"/>
          </a:xfrm>
          <a:prstGeom prst="rect">
            <a:avLst/>
          </a:prstGeom>
        </p:spPr>
        <p:txBody>
          <a:bodyPr>
            <a:noAutofit/>
          </a:bodyPr>
          <a:lstStyle>
            <a:lvl1pPr marL="0" indent="0">
              <a:buNone/>
              <a:defRPr sz="1351" b="0" baseline="0">
                <a:solidFill>
                  <a:schemeClr val="accent2"/>
                </a:solidFill>
              </a:defRPr>
            </a:lvl1pPr>
            <a:lvl2pPr>
              <a:defRPr sz="1544"/>
            </a:lvl2pPr>
            <a:lvl3pPr>
              <a:defRPr sz="1351"/>
            </a:lvl3pPr>
            <a:lvl4pPr>
              <a:defRPr sz="1158"/>
            </a:lvl4pPr>
            <a:lvl5pPr>
              <a:defRPr sz="1158"/>
            </a:lvl5pPr>
          </a:lstStyle>
          <a:p>
            <a:pPr lvl="0"/>
            <a:r>
              <a:rPr lang="en-US" dirty="0" smtClean="0"/>
              <a:t>Title</a:t>
            </a:r>
          </a:p>
        </p:txBody>
      </p:sp>
      <p:sp>
        <p:nvSpPr>
          <p:cNvPr id="21" name="Picture Placeholder 11"/>
          <p:cNvSpPr>
            <a:spLocks noGrp="1"/>
          </p:cNvSpPr>
          <p:nvPr>
            <p:ph type="pic" sz="quarter" idx="27"/>
          </p:nvPr>
        </p:nvSpPr>
        <p:spPr>
          <a:xfrm>
            <a:off x="250835" y="3468916"/>
            <a:ext cx="1440855" cy="1662951"/>
          </a:xfrm>
          <a:prstGeom prst="rect">
            <a:avLst/>
          </a:prstGeom>
        </p:spPr>
        <p:txBody>
          <a:bodyPr>
            <a:normAutofit/>
          </a:bodyPr>
          <a:lstStyle>
            <a:lvl1pPr marL="0" indent="0">
              <a:buNone/>
              <a:defRPr sz="965"/>
            </a:lvl1pPr>
          </a:lstStyle>
          <a:p>
            <a:r>
              <a:rPr lang="he-IL" smtClean="0"/>
              <a:t>לחץ על הסמל כדי להוסיף תמונה</a:t>
            </a:r>
            <a:endParaRPr lang="en-GB" dirty="0"/>
          </a:p>
        </p:txBody>
      </p:sp>
      <p:sp>
        <p:nvSpPr>
          <p:cNvPr id="22" name="Rectangle 21"/>
          <p:cNvSpPr/>
          <p:nvPr userDrawn="1"/>
        </p:nvSpPr>
        <p:spPr>
          <a:xfrm>
            <a:off x="1691680" y="3468572"/>
            <a:ext cx="2736304" cy="1663296"/>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3" name="Text Placeholder 24"/>
          <p:cNvSpPr>
            <a:spLocks noGrp="1"/>
          </p:cNvSpPr>
          <p:nvPr>
            <p:ph type="body" sz="quarter" idx="28" hasCustomPrompt="1"/>
          </p:nvPr>
        </p:nvSpPr>
        <p:spPr>
          <a:xfrm>
            <a:off x="1844091" y="4300221"/>
            <a:ext cx="2440583" cy="665319"/>
          </a:xfrm>
          <a:prstGeom prst="rect">
            <a:avLst/>
          </a:prstGeom>
        </p:spPr>
        <p:txBody>
          <a:bodyPr>
            <a:noAutofit/>
          </a:bodyPr>
          <a:lstStyle>
            <a:lvl1pPr marL="0" indent="0">
              <a:buNone/>
              <a:defRPr sz="1351" b="0" baseline="0"/>
            </a:lvl1pPr>
            <a:lvl2pPr>
              <a:defRPr sz="1544"/>
            </a:lvl2pPr>
            <a:lvl3pPr>
              <a:defRPr sz="1351"/>
            </a:lvl3pPr>
            <a:lvl4pPr>
              <a:defRPr sz="1158"/>
            </a:lvl4pPr>
            <a:lvl5pPr>
              <a:defRPr sz="1158"/>
            </a:lvl5pPr>
          </a:lstStyle>
          <a:p>
            <a:pPr lvl="0"/>
            <a:r>
              <a:rPr lang="en-US" dirty="0" smtClean="0"/>
              <a:t>Brief sentence about the team member.</a:t>
            </a:r>
          </a:p>
        </p:txBody>
      </p:sp>
      <p:sp>
        <p:nvSpPr>
          <p:cNvPr id="24" name="Text Placeholder 24"/>
          <p:cNvSpPr>
            <a:spLocks noGrp="1"/>
          </p:cNvSpPr>
          <p:nvPr>
            <p:ph type="body" sz="quarter" idx="29" hasCustomPrompt="1"/>
          </p:nvPr>
        </p:nvSpPr>
        <p:spPr>
          <a:xfrm>
            <a:off x="1844091" y="3634906"/>
            <a:ext cx="2440583" cy="332659"/>
          </a:xfrm>
          <a:prstGeom prst="rect">
            <a:avLst/>
          </a:prstGeom>
        </p:spPr>
        <p:txBody>
          <a:bodyPr>
            <a:noAutofit/>
          </a:bodyPr>
          <a:lstStyle>
            <a:lvl1pPr marL="0" indent="0">
              <a:buNone/>
              <a:defRPr sz="1351" b="1" baseline="0">
                <a:solidFill>
                  <a:schemeClr val="accent2"/>
                </a:solidFill>
              </a:defRPr>
            </a:lvl1pPr>
            <a:lvl2pPr>
              <a:defRPr sz="1544"/>
            </a:lvl2pPr>
            <a:lvl3pPr>
              <a:defRPr sz="1351"/>
            </a:lvl3pPr>
            <a:lvl4pPr>
              <a:defRPr sz="1158"/>
            </a:lvl4pPr>
            <a:lvl5pPr>
              <a:defRPr sz="1158"/>
            </a:lvl5pPr>
          </a:lstStyle>
          <a:p>
            <a:pPr lvl="0"/>
            <a:r>
              <a:rPr lang="en-US" dirty="0" smtClean="0"/>
              <a:t>Name</a:t>
            </a:r>
          </a:p>
        </p:txBody>
      </p:sp>
      <p:sp>
        <p:nvSpPr>
          <p:cNvPr id="25" name="Text Placeholder 24"/>
          <p:cNvSpPr>
            <a:spLocks noGrp="1"/>
          </p:cNvSpPr>
          <p:nvPr>
            <p:ph type="body" sz="quarter" idx="30" hasCustomPrompt="1"/>
          </p:nvPr>
        </p:nvSpPr>
        <p:spPr>
          <a:xfrm>
            <a:off x="1844091" y="3967563"/>
            <a:ext cx="2440583" cy="332659"/>
          </a:xfrm>
          <a:prstGeom prst="rect">
            <a:avLst/>
          </a:prstGeom>
        </p:spPr>
        <p:txBody>
          <a:bodyPr>
            <a:noAutofit/>
          </a:bodyPr>
          <a:lstStyle>
            <a:lvl1pPr marL="0" indent="0">
              <a:buNone/>
              <a:defRPr sz="1351" b="0" baseline="0">
                <a:solidFill>
                  <a:schemeClr val="accent2"/>
                </a:solidFill>
              </a:defRPr>
            </a:lvl1pPr>
            <a:lvl2pPr>
              <a:defRPr sz="1544"/>
            </a:lvl2pPr>
            <a:lvl3pPr>
              <a:defRPr sz="1351"/>
            </a:lvl3pPr>
            <a:lvl4pPr>
              <a:defRPr sz="1158"/>
            </a:lvl4pPr>
            <a:lvl5pPr>
              <a:defRPr sz="1158"/>
            </a:lvl5pPr>
          </a:lstStyle>
          <a:p>
            <a:pPr lvl="0"/>
            <a:r>
              <a:rPr lang="en-US" dirty="0" smtClean="0"/>
              <a:t>Title</a:t>
            </a:r>
          </a:p>
        </p:txBody>
      </p:sp>
      <p:sp>
        <p:nvSpPr>
          <p:cNvPr id="31" name="Picture Placeholder 11"/>
          <p:cNvSpPr>
            <a:spLocks noGrp="1"/>
          </p:cNvSpPr>
          <p:nvPr>
            <p:ph type="pic" sz="quarter" idx="23"/>
          </p:nvPr>
        </p:nvSpPr>
        <p:spPr>
          <a:xfrm>
            <a:off x="4783894" y="1307261"/>
            <a:ext cx="1440855" cy="1664098"/>
          </a:xfrm>
          <a:prstGeom prst="rect">
            <a:avLst/>
          </a:prstGeom>
        </p:spPr>
        <p:txBody>
          <a:bodyPr>
            <a:normAutofit/>
          </a:bodyPr>
          <a:lstStyle>
            <a:lvl1pPr marL="0" indent="0">
              <a:buNone/>
              <a:defRPr sz="965"/>
            </a:lvl1pPr>
          </a:lstStyle>
          <a:p>
            <a:r>
              <a:rPr lang="he-IL" smtClean="0"/>
              <a:t>לחץ על הסמל כדי להוסיף תמונה</a:t>
            </a:r>
            <a:endParaRPr lang="en-GB" dirty="0"/>
          </a:p>
        </p:txBody>
      </p:sp>
      <p:sp>
        <p:nvSpPr>
          <p:cNvPr id="32" name="Rectangle 31"/>
          <p:cNvSpPr/>
          <p:nvPr userDrawn="1"/>
        </p:nvSpPr>
        <p:spPr>
          <a:xfrm>
            <a:off x="6224739" y="1306917"/>
            <a:ext cx="2736304" cy="1663296"/>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3" name="Text Placeholder 24"/>
          <p:cNvSpPr>
            <a:spLocks noGrp="1"/>
          </p:cNvSpPr>
          <p:nvPr>
            <p:ph type="body" sz="quarter" idx="24" hasCustomPrompt="1"/>
          </p:nvPr>
        </p:nvSpPr>
        <p:spPr>
          <a:xfrm>
            <a:off x="6377147" y="2138566"/>
            <a:ext cx="2440583" cy="665319"/>
          </a:xfrm>
          <a:prstGeom prst="rect">
            <a:avLst/>
          </a:prstGeom>
        </p:spPr>
        <p:txBody>
          <a:bodyPr>
            <a:noAutofit/>
          </a:bodyPr>
          <a:lstStyle>
            <a:lvl1pPr marL="0" indent="0">
              <a:buNone/>
              <a:defRPr sz="1351" b="0" baseline="0"/>
            </a:lvl1pPr>
            <a:lvl2pPr>
              <a:defRPr sz="1544"/>
            </a:lvl2pPr>
            <a:lvl3pPr>
              <a:defRPr sz="1351"/>
            </a:lvl3pPr>
            <a:lvl4pPr>
              <a:defRPr sz="1158"/>
            </a:lvl4pPr>
            <a:lvl5pPr>
              <a:defRPr sz="1158"/>
            </a:lvl5pPr>
          </a:lstStyle>
          <a:p>
            <a:pPr lvl="0"/>
            <a:r>
              <a:rPr lang="en-US" dirty="0" smtClean="0"/>
              <a:t>Brief sentence about the team member.</a:t>
            </a:r>
          </a:p>
        </p:txBody>
      </p:sp>
      <p:sp>
        <p:nvSpPr>
          <p:cNvPr id="34" name="Text Placeholder 24"/>
          <p:cNvSpPr>
            <a:spLocks noGrp="1"/>
          </p:cNvSpPr>
          <p:nvPr>
            <p:ph type="body" sz="quarter" idx="25" hasCustomPrompt="1"/>
          </p:nvPr>
        </p:nvSpPr>
        <p:spPr>
          <a:xfrm>
            <a:off x="6377147" y="1473249"/>
            <a:ext cx="2440583" cy="332659"/>
          </a:xfrm>
          <a:prstGeom prst="rect">
            <a:avLst/>
          </a:prstGeom>
        </p:spPr>
        <p:txBody>
          <a:bodyPr>
            <a:noAutofit/>
          </a:bodyPr>
          <a:lstStyle>
            <a:lvl1pPr marL="0" indent="0">
              <a:buNone/>
              <a:defRPr sz="1351" b="1" baseline="0">
                <a:solidFill>
                  <a:schemeClr val="accent2"/>
                </a:solidFill>
              </a:defRPr>
            </a:lvl1pPr>
            <a:lvl2pPr>
              <a:defRPr sz="1544"/>
            </a:lvl2pPr>
            <a:lvl3pPr>
              <a:defRPr sz="1351"/>
            </a:lvl3pPr>
            <a:lvl4pPr>
              <a:defRPr sz="1158"/>
            </a:lvl4pPr>
            <a:lvl5pPr>
              <a:defRPr sz="1158"/>
            </a:lvl5pPr>
          </a:lstStyle>
          <a:p>
            <a:pPr lvl="0"/>
            <a:r>
              <a:rPr lang="en-US" dirty="0" smtClean="0"/>
              <a:t>Name</a:t>
            </a:r>
          </a:p>
        </p:txBody>
      </p:sp>
      <p:sp>
        <p:nvSpPr>
          <p:cNvPr id="35" name="Text Placeholder 24"/>
          <p:cNvSpPr>
            <a:spLocks noGrp="1"/>
          </p:cNvSpPr>
          <p:nvPr>
            <p:ph type="body" sz="quarter" idx="26" hasCustomPrompt="1"/>
          </p:nvPr>
        </p:nvSpPr>
        <p:spPr>
          <a:xfrm>
            <a:off x="6377147" y="1805908"/>
            <a:ext cx="2440583" cy="332659"/>
          </a:xfrm>
          <a:prstGeom prst="rect">
            <a:avLst/>
          </a:prstGeom>
        </p:spPr>
        <p:txBody>
          <a:bodyPr>
            <a:noAutofit/>
          </a:bodyPr>
          <a:lstStyle>
            <a:lvl1pPr marL="0" indent="0">
              <a:buNone/>
              <a:defRPr sz="1351" b="0" baseline="0">
                <a:solidFill>
                  <a:schemeClr val="accent2"/>
                </a:solidFill>
              </a:defRPr>
            </a:lvl1pPr>
            <a:lvl2pPr>
              <a:defRPr sz="1544"/>
            </a:lvl2pPr>
            <a:lvl3pPr>
              <a:defRPr sz="1351"/>
            </a:lvl3pPr>
            <a:lvl4pPr>
              <a:defRPr sz="1158"/>
            </a:lvl4pPr>
            <a:lvl5pPr>
              <a:defRPr sz="1158"/>
            </a:lvl5pPr>
          </a:lstStyle>
          <a:p>
            <a:pPr lvl="0"/>
            <a:r>
              <a:rPr lang="en-US" dirty="0" smtClean="0"/>
              <a:t>Title</a:t>
            </a:r>
          </a:p>
        </p:txBody>
      </p:sp>
      <p:sp>
        <p:nvSpPr>
          <p:cNvPr id="36" name="Picture Placeholder 11"/>
          <p:cNvSpPr>
            <a:spLocks noGrp="1"/>
          </p:cNvSpPr>
          <p:nvPr>
            <p:ph type="pic" sz="quarter" idx="31"/>
          </p:nvPr>
        </p:nvSpPr>
        <p:spPr>
          <a:xfrm>
            <a:off x="4783894" y="3468916"/>
            <a:ext cx="1440855" cy="1662951"/>
          </a:xfrm>
          <a:prstGeom prst="rect">
            <a:avLst/>
          </a:prstGeom>
        </p:spPr>
        <p:txBody>
          <a:bodyPr>
            <a:normAutofit/>
          </a:bodyPr>
          <a:lstStyle>
            <a:lvl1pPr marL="0" indent="0">
              <a:buNone/>
              <a:defRPr sz="965"/>
            </a:lvl1pPr>
          </a:lstStyle>
          <a:p>
            <a:r>
              <a:rPr lang="he-IL" smtClean="0"/>
              <a:t>לחץ על הסמל כדי להוסיף תמונה</a:t>
            </a:r>
            <a:endParaRPr lang="en-GB" dirty="0"/>
          </a:p>
        </p:txBody>
      </p:sp>
      <p:sp>
        <p:nvSpPr>
          <p:cNvPr id="37" name="Rectangle 36"/>
          <p:cNvSpPr/>
          <p:nvPr userDrawn="1"/>
        </p:nvSpPr>
        <p:spPr>
          <a:xfrm>
            <a:off x="6224739" y="3468572"/>
            <a:ext cx="2736304" cy="1663296"/>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8" name="Text Placeholder 24"/>
          <p:cNvSpPr>
            <a:spLocks noGrp="1"/>
          </p:cNvSpPr>
          <p:nvPr>
            <p:ph type="body" sz="quarter" idx="32" hasCustomPrompt="1"/>
          </p:nvPr>
        </p:nvSpPr>
        <p:spPr>
          <a:xfrm>
            <a:off x="6377147" y="4300221"/>
            <a:ext cx="2440583" cy="665319"/>
          </a:xfrm>
          <a:prstGeom prst="rect">
            <a:avLst/>
          </a:prstGeom>
        </p:spPr>
        <p:txBody>
          <a:bodyPr>
            <a:noAutofit/>
          </a:bodyPr>
          <a:lstStyle>
            <a:lvl1pPr marL="0" indent="0">
              <a:buNone/>
              <a:defRPr sz="1351" b="0" baseline="0"/>
            </a:lvl1pPr>
            <a:lvl2pPr>
              <a:defRPr sz="1544"/>
            </a:lvl2pPr>
            <a:lvl3pPr>
              <a:defRPr sz="1351"/>
            </a:lvl3pPr>
            <a:lvl4pPr>
              <a:defRPr sz="1158"/>
            </a:lvl4pPr>
            <a:lvl5pPr>
              <a:defRPr sz="1158"/>
            </a:lvl5pPr>
          </a:lstStyle>
          <a:p>
            <a:pPr lvl="0"/>
            <a:r>
              <a:rPr lang="en-US" dirty="0" smtClean="0"/>
              <a:t>Brief sentence about the team member.</a:t>
            </a:r>
          </a:p>
        </p:txBody>
      </p:sp>
      <p:sp>
        <p:nvSpPr>
          <p:cNvPr id="39" name="Text Placeholder 24"/>
          <p:cNvSpPr>
            <a:spLocks noGrp="1"/>
          </p:cNvSpPr>
          <p:nvPr>
            <p:ph type="body" sz="quarter" idx="33" hasCustomPrompt="1"/>
          </p:nvPr>
        </p:nvSpPr>
        <p:spPr>
          <a:xfrm>
            <a:off x="6377147" y="3634906"/>
            <a:ext cx="2440583" cy="332659"/>
          </a:xfrm>
          <a:prstGeom prst="rect">
            <a:avLst/>
          </a:prstGeom>
        </p:spPr>
        <p:txBody>
          <a:bodyPr>
            <a:noAutofit/>
          </a:bodyPr>
          <a:lstStyle>
            <a:lvl1pPr marL="0" indent="0">
              <a:buNone/>
              <a:defRPr sz="1351" b="1" baseline="0">
                <a:solidFill>
                  <a:schemeClr val="accent2"/>
                </a:solidFill>
              </a:defRPr>
            </a:lvl1pPr>
            <a:lvl2pPr>
              <a:defRPr sz="1544"/>
            </a:lvl2pPr>
            <a:lvl3pPr>
              <a:defRPr sz="1351"/>
            </a:lvl3pPr>
            <a:lvl4pPr>
              <a:defRPr sz="1158"/>
            </a:lvl4pPr>
            <a:lvl5pPr>
              <a:defRPr sz="1158"/>
            </a:lvl5pPr>
          </a:lstStyle>
          <a:p>
            <a:pPr lvl="0"/>
            <a:r>
              <a:rPr lang="en-US" dirty="0" smtClean="0"/>
              <a:t>Name</a:t>
            </a:r>
          </a:p>
        </p:txBody>
      </p:sp>
      <p:sp>
        <p:nvSpPr>
          <p:cNvPr id="40" name="Text Placeholder 24"/>
          <p:cNvSpPr>
            <a:spLocks noGrp="1"/>
          </p:cNvSpPr>
          <p:nvPr>
            <p:ph type="body" sz="quarter" idx="34" hasCustomPrompt="1"/>
          </p:nvPr>
        </p:nvSpPr>
        <p:spPr>
          <a:xfrm>
            <a:off x="6377147" y="3967563"/>
            <a:ext cx="2440583" cy="332659"/>
          </a:xfrm>
          <a:prstGeom prst="rect">
            <a:avLst/>
          </a:prstGeom>
        </p:spPr>
        <p:txBody>
          <a:bodyPr>
            <a:noAutofit/>
          </a:bodyPr>
          <a:lstStyle>
            <a:lvl1pPr marL="0" indent="0">
              <a:buNone/>
              <a:defRPr sz="1351" b="0" baseline="0">
                <a:solidFill>
                  <a:schemeClr val="accent2"/>
                </a:solidFill>
              </a:defRPr>
            </a:lvl1pPr>
            <a:lvl2pPr>
              <a:defRPr sz="1544"/>
            </a:lvl2pPr>
            <a:lvl3pPr>
              <a:defRPr sz="1351"/>
            </a:lvl3pPr>
            <a:lvl4pPr>
              <a:defRPr sz="1158"/>
            </a:lvl4pPr>
            <a:lvl5pPr>
              <a:defRPr sz="1158"/>
            </a:lvl5pPr>
          </a:lstStyle>
          <a:p>
            <a:pPr lvl="0"/>
            <a:r>
              <a:rPr lang="en-US" dirty="0" smtClean="0"/>
              <a:t>Title</a:t>
            </a:r>
          </a:p>
        </p:txBody>
      </p:sp>
      <p:pic>
        <p:nvPicPr>
          <p:cNvPr id="27"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492225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4"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629601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estions and Answers Slide">
    <p:spTree>
      <p:nvGrpSpPr>
        <p:cNvPr id="1" name=""/>
        <p:cNvGrpSpPr/>
        <p:nvPr/>
      </p:nvGrpSpPr>
      <p:grpSpPr>
        <a:xfrm>
          <a:off x="0" y="0"/>
          <a:ext cx="0" cy="0"/>
          <a:chOff x="0" y="0"/>
          <a:chExt cx="0" cy="0"/>
        </a:xfrm>
      </p:grpSpPr>
      <p:sp>
        <p:nvSpPr>
          <p:cNvPr id="2" name="Rectangle 1"/>
          <p:cNvSpPr/>
          <p:nvPr userDrawn="1"/>
        </p:nvSpPr>
        <p:spPr>
          <a:xfrm>
            <a:off x="0" y="214523"/>
            <a:ext cx="8964488" cy="48385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4" name="Rounded Rectangle 3"/>
          <p:cNvSpPr/>
          <p:nvPr userDrawn="1"/>
        </p:nvSpPr>
        <p:spPr>
          <a:xfrm>
            <a:off x="7499356" y="475269"/>
            <a:ext cx="1008112" cy="436616"/>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6" name="Rounded Rectangle 5"/>
          <p:cNvSpPr/>
          <p:nvPr userDrawn="1"/>
        </p:nvSpPr>
        <p:spPr>
          <a:xfrm>
            <a:off x="1043609" y="600018"/>
            <a:ext cx="6768752" cy="3700833"/>
          </a:xfrm>
          <a:prstGeom prst="roundRect">
            <a:avLst>
              <a:gd name="adj" fmla="val 5265"/>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8" name="Rounded Rectangle 7"/>
          <p:cNvSpPr/>
          <p:nvPr userDrawn="1"/>
        </p:nvSpPr>
        <p:spPr>
          <a:xfrm>
            <a:off x="467546" y="787138"/>
            <a:ext cx="6840761" cy="3929536"/>
          </a:xfrm>
          <a:prstGeom prst="roundRect">
            <a:avLst>
              <a:gd name="adj" fmla="val 437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TextBox 8"/>
          <p:cNvSpPr txBox="1"/>
          <p:nvPr userDrawn="1"/>
        </p:nvSpPr>
        <p:spPr>
          <a:xfrm>
            <a:off x="1331640" y="1723461"/>
            <a:ext cx="5760640" cy="1871240"/>
          </a:xfrm>
          <a:prstGeom prst="rect">
            <a:avLst/>
          </a:prstGeom>
          <a:noFill/>
        </p:spPr>
        <p:txBody>
          <a:bodyPr wrap="square" rtlCol="0">
            <a:spAutoFit/>
          </a:bodyPr>
          <a:lstStyle/>
          <a:p>
            <a:r>
              <a:rPr kumimoji="0" lang="en-US" sz="5790" b="0" i="0" u="none" strike="noStrike" kern="1200" cap="none" spc="0" normalizeH="0" baseline="0" noProof="0" dirty="0" smtClean="0">
                <a:ln>
                  <a:noFill/>
                </a:ln>
                <a:solidFill>
                  <a:schemeClr val="bg1"/>
                </a:solidFill>
                <a:effectLst/>
                <a:uLnTx/>
                <a:uFillTx/>
                <a:latin typeface="+mn-lt"/>
              </a:rPr>
              <a:t>Questions </a:t>
            </a:r>
          </a:p>
          <a:p>
            <a:r>
              <a:rPr kumimoji="0" lang="en-US" sz="5790" b="0" i="0" u="none" strike="noStrike" kern="1200" cap="none" spc="0" normalizeH="0" baseline="0" noProof="0" dirty="0" smtClean="0">
                <a:ln>
                  <a:noFill/>
                </a:ln>
                <a:solidFill>
                  <a:schemeClr val="bg1"/>
                </a:solidFill>
                <a:effectLst/>
                <a:uLnTx/>
                <a:uFillTx/>
                <a:latin typeface="+mn-lt"/>
              </a:rPr>
              <a:t>and answers?</a:t>
            </a:r>
          </a:p>
        </p:txBody>
      </p:sp>
      <p:pic>
        <p:nvPicPr>
          <p:cNvPr id="10"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363061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4" name="Rectangle 3"/>
          <p:cNvSpPr/>
          <p:nvPr userDrawn="1"/>
        </p:nvSpPr>
        <p:spPr>
          <a:xfrm>
            <a:off x="10" y="225775"/>
            <a:ext cx="8969375" cy="48272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 name="TextBox 2"/>
          <p:cNvSpPr txBox="1"/>
          <p:nvPr userDrawn="1"/>
        </p:nvSpPr>
        <p:spPr>
          <a:xfrm>
            <a:off x="1058236" y="1140590"/>
            <a:ext cx="5760640" cy="2049182"/>
          </a:xfrm>
          <a:prstGeom prst="rect">
            <a:avLst/>
          </a:prstGeom>
          <a:noFill/>
        </p:spPr>
        <p:txBody>
          <a:bodyPr wrap="square" rtlCol="0">
            <a:spAutoFit/>
          </a:bodyPr>
          <a:lstStyle/>
          <a:p>
            <a:r>
              <a:rPr kumimoji="0" lang="en-US" sz="4246" b="0" i="0" u="none" strike="noStrike" kern="1200" cap="none" spc="0" normalizeH="0" baseline="0" noProof="0" dirty="0" smtClean="0">
                <a:ln>
                  <a:noFill/>
                </a:ln>
                <a:solidFill>
                  <a:schemeClr val="bg1"/>
                </a:solidFill>
                <a:effectLst/>
                <a:uLnTx/>
                <a:uFillTx/>
                <a:latin typeface="+mn-lt"/>
              </a:rPr>
              <a:t>Thank you</a:t>
            </a:r>
            <a:br>
              <a:rPr kumimoji="0" lang="en-US" sz="4246" b="0" i="0" u="none" strike="noStrike" kern="1200" cap="none" spc="0" normalizeH="0" baseline="0" noProof="0" dirty="0" smtClean="0">
                <a:ln>
                  <a:noFill/>
                </a:ln>
                <a:solidFill>
                  <a:schemeClr val="bg1"/>
                </a:solidFill>
                <a:effectLst/>
                <a:uLnTx/>
                <a:uFillTx/>
                <a:latin typeface="+mn-lt"/>
              </a:rPr>
            </a:br>
            <a:r>
              <a:rPr kumimoji="0" lang="en-US" sz="4246" b="0" i="0" u="none" strike="noStrike" kern="1200" cap="none" spc="0" normalizeH="0" baseline="0" noProof="0" dirty="0" smtClean="0">
                <a:ln>
                  <a:noFill/>
                </a:ln>
                <a:solidFill>
                  <a:schemeClr val="bg1"/>
                </a:solidFill>
                <a:effectLst/>
                <a:uLnTx/>
                <a:uFillTx/>
                <a:latin typeface="+mn-lt"/>
              </a:rPr>
              <a:t>for your time</a:t>
            </a:r>
            <a:br>
              <a:rPr kumimoji="0" lang="en-US" sz="4246" b="0" i="0" u="none" strike="noStrike" kern="1200" cap="none" spc="0" normalizeH="0" baseline="0" noProof="0" dirty="0" smtClean="0">
                <a:ln>
                  <a:noFill/>
                </a:ln>
                <a:solidFill>
                  <a:schemeClr val="bg1"/>
                </a:solidFill>
                <a:effectLst/>
                <a:uLnTx/>
                <a:uFillTx/>
                <a:latin typeface="+mn-lt"/>
              </a:rPr>
            </a:br>
            <a:r>
              <a:rPr kumimoji="0" lang="en-US" sz="4246" b="0" i="0" u="none" strike="noStrike" kern="1200" cap="none" spc="0" normalizeH="0" baseline="0" noProof="0" dirty="0" smtClean="0">
                <a:ln>
                  <a:noFill/>
                </a:ln>
                <a:solidFill>
                  <a:schemeClr val="bg1"/>
                </a:solidFill>
                <a:effectLst/>
                <a:uLnTx/>
                <a:uFillTx/>
                <a:latin typeface="+mn-lt"/>
              </a:rPr>
              <a:t>and attention</a:t>
            </a:r>
          </a:p>
        </p:txBody>
      </p:sp>
      <p:sp>
        <p:nvSpPr>
          <p:cNvPr id="9" name="Rounded Rectangle 8"/>
          <p:cNvSpPr/>
          <p:nvPr userDrawn="1"/>
        </p:nvSpPr>
        <p:spPr>
          <a:xfrm>
            <a:off x="6156176" y="4217686"/>
            <a:ext cx="1296144" cy="436616"/>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Rounded Rectangle 11"/>
          <p:cNvSpPr/>
          <p:nvPr userDrawn="1"/>
        </p:nvSpPr>
        <p:spPr>
          <a:xfrm>
            <a:off x="539553" y="593907"/>
            <a:ext cx="5904656" cy="3842087"/>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3" name="Rounded Rectangle 12"/>
          <p:cNvSpPr/>
          <p:nvPr userDrawn="1"/>
        </p:nvSpPr>
        <p:spPr>
          <a:xfrm>
            <a:off x="858969" y="350524"/>
            <a:ext cx="7385449" cy="3451339"/>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10"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23173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0216"/>
            <a:ext cx="8229600" cy="623736"/>
          </a:xfrm>
          <a:prstGeom prst="rect">
            <a:avLst/>
          </a:prstGeom>
        </p:spPr>
        <p:txBody>
          <a:bodyPr>
            <a:noAutofit/>
          </a:bodyPr>
          <a:lstStyle>
            <a:lvl1pPr algn="l">
              <a:defRPr sz="3088"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23" y="3656135"/>
            <a:ext cx="5543551" cy="395226"/>
          </a:xfrm>
          <a:prstGeom prst="rect">
            <a:avLst/>
          </a:prstGeom>
        </p:spPr>
        <p:txBody>
          <a:bodyPr>
            <a:noAutofit/>
          </a:bodyPr>
          <a:lstStyle>
            <a:lvl1pPr marL="0" indent="0">
              <a:buNone/>
              <a:defRPr sz="2317" baseline="0"/>
            </a:lvl1pPr>
          </a:lstStyle>
          <a:p>
            <a:pPr lvl="0"/>
            <a:r>
              <a:rPr lang="en-US" dirty="0" smtClean="0"/>
              <a:t>Click to edit subheading – 24pt</a:t>
            </a:r>
          </a:p>
        </p:txBody>
      </p:sp>
      <p:sp>
        <p:nvSpPr>
          <p:cNvPr id="3" name="Rectangle 2"/>
          <p:cNvSpPr/>
          <p:nvPr userDrawn="1"/>
        </p:nvSpPr>
        <p:spPr>
          <a:xfrm>
            <a:off x="1691686" y="891093"/>
            <a:ext cx="7277695" cy="16629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7" name="Rectangle 6"/>
          <p:cNvSpPr/>
          <p:nvPr userDrawn="1"/>
        </p:nvSpPr>
        <p:spPr>
          <a:xfrm>
            <a:off x="395539" y="891093"/>
            <a:ext cx="1224135" cy="16629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1" y="891093"/>
            <a:ext cx="323528" cy="16629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Text Placeholder 7"/>
          <p:cNvSpPr>
            <a:spLocks noGrp="1"/>
          </p:cNvSpPr>
          <p:nvPr>
            <p:ph type="body" sz="quarter" idx="11" hasCustomPrompt="1"/>
          </p:nvPr>
        </p:nvSpPr>
        <p:spPr>
          <a:xfrm>
            <a:off x="458320" y="424407"/>
            <a:ext cx="5543551" cy="466688"/>
          </a:xfrm>
          <a:prstGeom prst="rect">
            <a:avLst/>
          </a:prstGeom>
        </p:spPr>
        <p:txBody>
          <a:bodyPr anchor="ctr">
            <a:noAutofit/>
          </a:bodyPr>
          <a:lstStyle>
            <a:lvl1pPr marL="0" indent="0">
              <a:buNone/>
              <a:defRPr sz="965" baseline="0">
                <a:solidFill>
                  <a:schemeClr val="tx2"/>
                </a:solidFill>
              </a:defRPr>
            </a:lvl1pPr>
          </a:lstStyle>
          <a:p>
            <a:pPr lvl="0"/>
            <a:r>
              <a:rPr lang="en-US" dirty="0" smtClean="0"/>
              <a:t>SERVICE LINE | DESCRIPTOR – 10PT (OPTIONAL)</a:t>
            </a:r>
          </a:p>
        </p:txBody>
      </p:sp>
      <p:pic>
        <p:nvPicPr>
          <p:cNvPr id="11"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18143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597490"/>
            <a:ext cx="8229600" cy="623736"/>
          </a:xfrm>
          <a:prstGeom prst="rect">
            <a:avLst/>
          </a:prstGeom>
        </p:spPr>
        <p:txBody>
          <a:bodyPr>
            <a:noAutofit/>
          </a:bodyPr>
          <a:lstStyle>
            <a:lvl1pPr algn="l">
              <a:defRPr sz="3088"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23" y="4283411"/>
            <a:ext cx="5543551" cy="395226"/>
          </a:xfrm>
          <a:prstGeom prst="rect">
            <a:avLst/>
          </a:prstGeom>
        </p:spPr>
        <p:txBody>
          <a:bodyPr>
            <a:noAutofit/>
          </a:bodyPr>
          <a:lstStyle>
            <a:lvl1pPr marL="0" indent="0">
              <a:buNone/>
              <a:defRPr sz="2317" baseline="0"/>
            </a:lvl1pPr>
          </a:lstStyle>
          <a:p>
            <a:pPr lvl="0"/>
            <a:r>
              <a:rPr lang="en-US" dirty="0" smtClean="0"/>
              <a:t>Click to edit subheading – 24pt</a:t>
            </a:r>
          </a:p>
        </p:txBody>
      </p:sp>
      <p:sp>
        <p:nvSpPr>
          <p:cNvPr id="3" name="Rectangle 2"/>
          <p:cNvSpPr/>
          <p:nvPr userDrawn="1"/>
        </p:nvSpPr>
        <p:spPr>
          <a:xfrm>
            <a:off x="1691686" y="891095"/>
            <a:ext cx="7277695" cy="249466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7" name="Rectangle 6"/>
          <p:cNvSpPr/>
          <p:nvPr userDrawn="1"/>
        </p:nvSpPr>
        <p:spPr>
          <a:xfrm>
            <a:off x="395539" y="891095"/>
            <a:ext cx="1224135" cy="24946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1" y="891095"/>
            <a:ext cx="323528" cy="2494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Text Placeholder 7"/>
          <p:cNvSpPr>
            <a:spLocks noGrp="1"/>
          </p:cNvSpPr>
          <p:nvPr>
            <p:ph type="body" sz="quarter" idx="11" hasCustomPrompt="1"/>
          </p:nvPr>
        </p:nvSpPr>
        <p:spPr>
          <a:xfrm>
            <a:off x="458320" y="424407"/>
            <a:ext cx="5543551" cy="466688"/>
          </a:xfrm>
          <a:prstGeom prst="rect">
            <a:avLst/>
          </a:prstGeom>
        </p:spPr>
        <p:txBody>
          <a:bodyPr anchor="ctr">
            <a:noAutofit/>
          </a:bodyPr>
          <a:lstStyle>
            <a:lvl1pPr marL="0" indent="0">
              <a:buNone/>
              <a:defRPr sz="965" baseline="0">
                <a:solidFill>
                  <a:schemeClr val="tx2"/>
                </a:solidFill>
              </a:defRPr>
            </a:lvl1pPr>
          </a:lstStyle>
          <a:p>
            <a:pPr lvl="0"/>
            <a:r>
              <a:rPr lang="en-US" dirty="0" smtClean="0"/>
              <a:t>SERVICE LINE | DESCRIPTOR – 10PT (OPTIONAL)</a:t>
            </a:r>
          </a:p>
        </p:txBody>
      </p:sp>
      <p:pic>
        <p:nvPicPr>
          <p:cNvPr id="4"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588024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027121"/>
            <a:ext cx="8229600" cy="623736"/>
          </a:xfrm>
          <a:prstGeom prst="rect">
            <a:avLst/>
          </a:prstGeom>
        </p:spPr>
        <p:txBody>
          <a:bodyPr>
            <a:noAutofit/>
          </a:bodyPr>
          <a:lstStyle>
            <a:lvl1pPr algn="l">
              <a:defRPr sz="3088"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1691680" y="213362"/>
            <a:ext cx="7272808" cy="35768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7" name="Rectangle 6"/>
          <p:cNvSpPr/>
          <p:nvPr userDrawn="1"/>
        </p:nvSpPr>
        <p:spPr>
          <a:xfrm>
            <a:off x="10" y="213362"/>
            <a:ext cx="323529" cy="35768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395539" y="214518"/>
            <a:ext cx="1224135" cy="35768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Text Placeholder 7"/>
          <p:cNvSpPr>
            <a:spLocks noGrp="1"/>
          </p:cNvSpPr>
          <p:nvPr>
            <p:ph type="body" sz="quarter" idx="10" hasCustomPrompt="1"/>
          </p:nvPr>
        </p:nvSpPr>
        <p:spPr>
          <a:xfrm>
            <a:off x="468323" y="4713040"/>
            <a:ext cx="5543551" cy="395226"/>
          </a:xfrm>
          <a:prstGeom prst="rect">
            <a:avLst/>
          </a:prstGeom>
        </p:spPr>
        <p:txBody>
          <a:bodyPr>
            <a:noAutofit/>
          </a:bodyPr>
          <a:lstStyle>
            <a:lvl1pPr marL="0" indent="0">
              <a:buNone/>
              <a:defRPr sz="2317" baseline="0"/>
            </a:lvl1pPr>
          </a:lstStyle>
          <a:p>
            <a:pPr lvl="0"/>
            <a:r>
              <a:rPr lang="en-US" dirty="0" smtClean="0"/>
              <a:t>Click to edit subheading – 20pt</a:t>
            </a:r>
          </a:p>
        </p:txBody>
      </p:sp>
      <p:pic>
        <p:nvPicPr>
          <p:cNvPr id="10"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17656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027121"/>
            <a:ext cx="8229600" cy="623736"/>
          </a:xfrm>
          <a:prstGeom prst="rect">
            <a:avLst/>
          </a:prstGeom>
        </p:spPr>
        <p:txBody>
          <a:bodyPr>
            <a:noAutofit/>
          </a:bodyPr>
          <a:lstStyle>
            <a:lvl1pPr algn="l">
              <a:defRPr sz="3088"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3851920" y="213362"/>
            <a:ext cx="5112568" cy="35768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7" name="Rectangle 6"/>
          <p:cNvSpPr/>
          <p:nvPr userDrawn="1"/>
        </p:nvSpPr>
        <p:spPr>
          <a:xfrm>
            <a:off x="0" y="213362"/>
            <a:ext cx="971600" cy="35768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1082165" y="214518"/>
            <a:ext cx="2664823" cy="35768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Text Placeholder 7"/>
          <p:cNvSpPr>
            <a:spLocks noGrp="1"/>
          </p:cNvSpPr>
          <p:nvPr>
            <p:ph type="body" sz="quarter" idx="10" hasCustomPrompt="1"/>
          </p:nvPr>
        </p:nvSpPr>
        <p:spPr>
          <a:xfrm>
            <a:off x="468323" y="4713040"/>
            <a:ext cx="5543551" cy="395226"/>
          </a:xfrm>
          <a:prstGeom prst="rect">
            <a:avLst/>
          </a:prstGeom>
        </p:spPr>
        <p:txBody>
          <a:bodyPr>
            <a:noAutofit/>
          </a:bodyPr>
          <a:lstStyle>
            <a:lvl1pPr marL="0" indent="0">
              <a:buNone/>
              <a:defRPr sz="2317" baseline="0"/>
            </a:lvl1pPr>
          </a:lstStyle>
          <a:p>
            <a:pPr lvl="0"/>
            <a:r>
              <a:rPr lang="en-US" dirty="0" smtClean="0"/>
              <a:t>Click to edit subheading – 20pt</a:t>
            </a:r>
          </a:p>
        </p:txBody>
      </p:sp>
      <p:pic>
        <p:nvPicPr>
          <p:cNvPr id="10"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67528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SM Image Slide 2">
    <p:spTree>
      <p:nvGrpSpPr>
        <p:cNvPr id="1" name=""/>
        <p:cNvGrpSpPr/>
        <p:nvPr/>
      </p:nvGrpSpPr>
      <p:grpSpPr>
        <a:xfrm>
          <a:off x="0" y="0"/>
          <a:ext cx="0" cy="0"/>
          <a:chOff x="0" y="0"/>
          <a:chExt cx="0" cy="0"/>
        </a:xfrm>
      </p:grpSpPr>
      <p:sp>
        <p:nvSpPr>
          <p:cNvPr id="2" name="Rectangle 1"/>
          <p:cNvSpPr/>
          <p:nvPr userDrawn="1"/>
        </p:nvSpPr>
        <p:spPr>
          <a:xfrm>
            <a:off x="3851929" y="225518"/>
            <a:ext cx="5117455" cy="49063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8" name="Rectangle 7"/>
          <p:cNvSpPr/>
          <p:nvPr userDrawn="1"/>
        </p:nvSpPr>
        <p:spPr>
          <a:xfrm>
            <a:off x="0" y="213364"/>
            <a:ext cx="971600" cy="490268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1082165" y="214518"/>
            <a:ext cx="2664823" cy="49026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6"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804140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SM Image Slide">
    <p:spTree>
      <p:nvGrpSpPr>
        <p:cNvPr id="1" name=""/>
        <p:cNvGrpSpPr/>
        <p:nvPr/>
      </p:nvGrpSpPr>
      <p:grpSpPr>
        <a:xfrm>
          <a:off x="0" y="0"/>
          <a:ext cx="0" cy="0"/>
          <a:chOff x="0" y="0"/>
          <a:chExt cx="0" cy="0"/>
        </a:xfrm>
      </p:grpSpPr>
      <p:sp>
        <p:nvSpPr>
          <p:cNvPr id="2" name="Rectangle 1"/>
          <p:cNvSpPr/>
          <p:nvPr userDrawn="1"/>
        </p:nvSpPr>
        <p:spPr>
          <a:xfrm>
            <a:off x="10" y="225518"/>
            <a:ext cx="8969375" cy="49063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5"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76035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ation Slide">
    <p:spTree>
      <p:nvGrpSpPr>
        <p:cNvPr id="1" name=""/>
        <p:cNvGrpSpPr/>
        <p:nvPr/>
      </p:nvGrpSpPr>
      <p:grpSpPr>
        <a:xfrm>
          <a:off x="0" y="0"/>
          <a:ext cx="0" cy="0"/>
          <a:chOff x="0" y="0"/>
          <a:chExt cx="0" cy="0"/>
        </a:xfrm>
      </p:grpSpPr>
      <p:sp>
        <p:nvSpPr>
          <p:cNvPr id="2" name="Rectangle 1"/>
          <p:cNvSpPr/>
          <p:nvPr userDrawn="1"/>
        </p:nvSpPr>
        <p:spPr>
          <a:xfrm>
            <a:off x="10" y="225774"/>
            <a:ext cx="8969375" cy="49067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1026" name="Picture 2" descr="Z:\RSM International\1 Design\2015\Brand\powerpoints\Quotation marks-09.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25621" y="3"/>
            <a:ext cx="2354499" cy="2142480"/>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p:cNvSpPr>
            <a:spLocks noGrp="1"/>
          </p:cNvSpPr>
          <p:nvPr>
            <p:ph type="body" sz="quarter" idx="10" hasCustomPrompt="1"/>
          </p:nvPr>
        </p:nvSpPr>
        <p:spPr>
          <a:xfrm>
            <a:off x="1547672" y="1805906"/>
            <a:ext cx="5976939" cy="2037537"/>
          </a:xfrm>
          <a:prstGeom prst="rect">
            <a:avLst/>
          </a:prstGeom>
        </p:spPr>
        <p:txBody>
          <a:bodyPr>
            <a:normAutofit/>
          </a:bodyPr>
          <a:lstStyle>
            <a:lvl1pPr marL="0" indent="0" algn="ctr">
              <a:buNone/>
              <a:defRPr sz="2317" b="0">
                <a:solidFill>
                  <a:schemeClr val="bg1"/>
                </a:solidFill>
              </a:defRPr>
            </a:lvl1pPr>
            <a:lvl2pPr marL="441169" indent="0">
              <a:buNone/>
              <a:defRPr sz="1544">
                <a:solidFill>
                  <a:schemeClr val="bg1"/>
                </a:solidFill>
              </a:defRPr>
            </a:lvl2pPr>
            <a:lvl3pPr marL="882337" indent="0">
              <a:buNone/>
              <a:defRPr sz="1544">
                <a:solidFill>
                  <a:schemeClr val="bg1"/>
                </a:solidFill>
              </a:defRPr>
            </a:lvl3pPr>
            <a:lvl4pPr marL="1323507" indent="0">
              <a:buNone/>
              <a:defRPr sz="1544">
                <a:solidFill>
                  <a:schemeClr val="bg1"/>
                </a:solidFill>
              </a:defRPr>
            </a:lvl4pPr>
            <a:lvl5pPr marL="1764676" indent="0">
              <a:buNone/>
              <a:defRPr sz="1544">
                <a:solidFill>
                  <a:schemeClr val="bg1"/>
                </a:solidFill>
              </a:defRPr>
            </a:lvl5pPr>
          </a:lstStyle>
          <a:p>
            <a:pPr lvl="0"/>
            <a:r>
              <a:rPr lang="en-US" dirty="0" smtClean="0"/>
              <a:t>Quotation here – 24pt</a:t>
            </a:r>
          </a:p>
        </p:txBody>
      </p:sp>
      <p:sp>
        <p:nvSpPr>
          <p:cNvPr id="7" name="Text Placeholder 6"/>
          <p:cNvSpPr>
            <a:spLocks noGrp="1"/>
          </p:cNvSpPr>
          <p:nvPr>
            <p:ph type="body" sz="quarter" idx="11" hasCustomPrompt="1"/>
          </p:nvPr>
        </p:nvSpPr>
        <p:spPr>
          <a:xfrm>
            <a:off x="2915816" y="4030420"/>
            <a:ext cx="3313112" cy="353600"/>
          </a:xfrm>
          <a:prstGeom prst="rect">
            <a:avLst/>
          </a:prstGeom>
        </p:spPr>
        <p:txBody>
          <a:bodyPr>
            <a:noAutofit/>
          </a:bodyPr>
          <a:lstStyle>
            <a:lvl1pPr marL="0" indent="0" algn="ctr">
              <a:buNone/>
              <a:defRPr sz="1737" b="1">
                <a:solidFill>
                  <a:schemeClr val="bg1"/>
                </a:solidFill>
              </a:defRPr>
            </a:lvl1pPr>
            <a:lvl2pPr marL="441169" indent="0" algn="ctr">
              <a:buNone/>
              <a:defRPr sz="1061"/>
            </a:lvl2pPr>
            <a:lvl3pPr marL="882337" indent="0" algn="ctr">
              <a:buNone/>
              <a:defRPr sz="1013"/>
            </a:lvl3pPr>
            <a:lvl4pPr marL="1323507" indent="0" algn="ctr">
              <a:buNone/>
              <a:defRPr sz="965"/>
            </a:lvl4pPr>
            <a:lvl5pPr marL="1764676" indent="0" algn="ctr">
              <a:buNone/>
              <a:defRPr sz="965"/>
            </a:lvl5pPr>
          </a:lstStyle>
          <a:p>
            <a:pPr lvl="0"/>
            <a:r>
              <a:rPr lang="en-US" dirty="0" smtClean="0"/>
              <a:t>Author of quote – 18pt</a:t>
            </a:r>
            <a:endParaRPr lang="en-GB" dirty="0"/>
          </a:p>
        </p:txBody>
      </p:sp>
      <p:sp>
        <p:nvSpPr>
          <p:cNvPr id="12" name="Text Placeholder 6"/>
          <p:cNvSpPr>
            <a:spLocks noGrp="1"/>
          </p:cNvSpPr>
          <p:nvPr>
            <p:ph type="body" sz="quarter" idx="12" hasCustomPrompt="1"/>
          </p:nvPr>
        </p:nvSpPr>
        <p:spPr>
          <a:xfrm>
            <a:off x="2915816" y="4384017"/>
            <a:ext cx="3313112" cy="332659"/>
          </a:xfrm>
          <a:prstGeom prst="rect">
            <a:avLst/>
          </a:prstGeom>
        </p:spPr>
        <p:txBody>
          <a:bodyPr>
            <a:noAutofit/>
          </a:bodyPr>
          <a:lstStyle>
            <a:lvl1pPr marL="0" indent="0" algn="ctr">
              <a:buNone/>
              <a:defRPr sz="1737" b="0">
                <a:solidFill>
                  <a:schemeClr val="bg1"/>
                </a:solidFill>
              </a:defRPr>
            </a:lvl1pPr>
            <a:lvl2pPr marL="441169" indent="0" algn="ctr">
              <a:buNone/>
              <a:defRPr sz="1061"/>
            </a:lvl2pPr>
            <a:lvl3pPr marL="882337" indent="0" algn="ctr">
              <a:buNone/>
              <a:defRPr sz="1013"/>
            </a:lvl3pPr>
            <a:lvl4pPr marL="1323507" indent="0" algn="ctr">
              <a:buNone/>
              <a:defRPr sz="965"/>
            </a:lvl4pPr>
            <a:lvl5pPr marL="1764676" indent="0" algn="ctr">
              <a:buNone/>
              <a:defRPr sz="965"/>
            </a:lvl5pPr>
          </a:lstStyle>
          <a:p>
            <a:pPr lvl="0"/>
            <a:r>
              <a:rPr lang="en-US" dirty="0" smtClean="0"/>
              <a:t>Title – 18pt</a:t>
            </a:r>
            <a:endParaRPr lang="en-GB" dirty="0"/>
          </a:p>
        </p:txBody>
      </p:sp>
      <p:pic>
        <p:nvPicPr>
          <p:cNvPr id="9" name="תמונה 27"/>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153994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8" name="Rectangle 7"/>
          <p:cNvSpPr/>
          <p:nvPr userDrawn="1"/>
        </p:nvSpPr>
        <p:spPr>
          <a:xfrm>
            <a:off x="0" y="1057914"/>
            <a:ext cx="3635896" cy="40745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4" name="Content Placeholder 33"/>
          <p:cNvSpPr>
            <a:spLocks noGrp="1"/>
          </p:cNvSpPr>
          <p:nvPr>
            <p:ph sz="quarter" idx="14" hasCustomPrompt="1"/>
          </p:nvPr>
        </p:nvSpPr>
        <p:spPr>
          <a:xfrm>
            <a:off x="314525" y="1266314"/>
            <a:ext cx="3033340" cy="3651252"/>
          </a:xfrm>
          <a:prstGeom prst="rect">
            <a:avLst/>
          </a:prstGeom>
        </p:spPr>
        <p:txBody>
          <a:bodyPr anchor="ctr">
            <a:normAutofit/>
          </a:bodyPr>
          <a:lstStyle>
            <a:lvl1pPr marL="0" indent="0" algn="ctr">
              <a:buNone/>
              <a:defRPr sz="3088" b="0" i="0" cap="none" baseline="0">
                <a:solidFill>
                  <a:schemeClr val="accent1"/>
                </a:solidFill>
              </a:defRPr>
            </a:lvl1pPr>
            <a:lvl2pPr>
              <a:defRPr sz="1931" b="1" i="0" cap="all" baseline="0">
                <a:solidFill>
                  <a:schemeClr val="accent1"/>
                </a:solidFill>
              </a:defRPr>
            </a:lvl2pPr>
            <a:lvl3pPr>
              <a:defRPr sz="1931" b="1" i="0" cap="all" baseline="0">
                <a:solidFill>
                  <a:schemeClr val="accent1"/>
                </a:solidFill>
              </a:defRPr>
            </a:lvl3pPr>
            <a:lvl4pPr>
              <a:defRPr sz="1931" b="1" i="0" cap="all" baseline="0">
                <a:solidFill>
                  <a:schemeClr val="accent1"/>
                </a:solidFill>
              </a:defRPr>
            </a:lvl4pPr>
            <a:lvl5pPr>
              <a:defRPr sz="1931" b="1" i="0" cap="all" baseline="0">
                <a:solidFill>
                  <a:schemeClr val="accent1"/>
                </a:solidFill>
              </a:defRPr>
            </a:lvl5pPr>
          </a:lstStyle>
          <a:p>
            <a:pPr lvl="0"/>
            <a:r>
              <a:rPr lang="en-US" dirty="0" smtClean="0"/>
              <a:t>Stand out fact/figure/chart</a:t>
            </a:r>
          </a:p>
        </p:txBody>
      </p:sp>
      <p:sp>
        <p:nvSpPr>
          <p:cNvPr id="21"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2"/>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22" name="Straight Connector 21"/>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3995936" y="891093"/>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5" name="Content Placeholder 2"/>
          <p:cNvSpPr>
            <a:spLocks noGrp="1"/>
          </p:cNvSpPr>
          <p:nvPr>
            <p:ph sz="quarter" idx="16"/>
          </p:nvPr>
        </p:nvSpPr>
        <p:spPr>
          <a:xfrm>
            <a:off x="3851920" y="1057916"/>
            <a:ext cx="5112568" cy="4073958"/>
          </a:xfrm>
          <a:prstGeom prst="rect">
            <a:avLst/>
          </a:prstGeom>
        </p:spPr>
        <p:txBody>
          <a:bodyPr>
            <a:norm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pic>
        <p:nvPicPr>
          <p:cNvPr id="11"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00481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4480884"/>
      </p:ext>
    </p:extLst>
  </p:cSld>
  <p:clrMap bg1="lt1" tx1="dk1" bg2="lt2" tx2="dk2" accent1="accent1" accent2="accent2" accent3="accent3" accent4="accent4" accent5="accent5" accent6="accent6" hlink="hlink" folHlink="folHlink"/>
  <p:sldLayoutIdLst>
    <p:sldLayoutId id="2147483663" r:id="rId1"/>
    <p:sldLayoutId id="2147483654" r:id="rId2"/>
    <p:sldLayoutId id="2147483679" r:id="rId3"/>
    <p:sldLayoutId id="2147483667" r:id="rId4"/>
    <p:sldLayoutId id="2147483680" r:id="rId5"/>
    <p:sldLayoutId id="2147483676" r:id="rId6"/>
    <p:sldLayoutId id="2147483664" r:id="rId7"/>
    <p:sldLayoutId id="2147483665" r:id="rId8"/>
    <p:sldLayoutId id="2147483656" r:id="rId9"/>
    <p:sldLayoutId id="2147483661" r:id="rId10"/>
    <p:sldLayoutId id="2147483660" r:id="rId11"/>
    <p:sldLayoutId id="2147483674" r:id="rId12"/>
    <p:sldLayoutId id="2147483668" r:id="rId13"/>
    <p:sldLayoutId id="2147483669" r:id="rId14"/>
    <p:sldLayoutId id="2147483675" r:id="rId15"/>
    <p:sldLayoutId id="2147483678" r:id="rId16"/>
    <p:sldLayoutId id="2147483677" r:id="rId17"/>
    <p:sldLayoutId id="2147483671" r:id="rId18"/>
    <p:sldLayoutId id="2147483672" r:id="rId19"/>
  </p:sldLayoutIdLst>
  <p:timing>
    <p:tnLst>
      <p:par>
        <p:cTn id="1" dur="indefinite" restart="never" nodeType="tmRoot"/>
      </p:par>
    </p:tnLst>
  </p:timing>
  <p:hf hdr="0" ftr="0" dt="0"/>
  <p:txStyles>
    <p:titleStyle>
      <a:lvl1pPr algn="ctr" defTabSz="882337" rtl="1" eaLnBrk="1" latinLnBrk="0" hangingPunct="1">
        <a:spcBef>
          <a:spcPct val="0"/>
        </a:spcBef>
        <a:buNone/>
        <a:defRPr sz="4246" kern="1200">
          <a:solidFill>
            <a:schemeClr val="tx1"/>
          </a:solidFill>
          <a:latin typeface="+mj-lt"/>
          <a:ea typeface="+mj-ea"/>
          <a:cs typeface="+mj-cs"/>
        </a:defRPr>
      </a:lvl1pPr>
    </p:titleStyle>
    <p:bodyStyle>
      <a:lvl1pPr marL="330878" indent="-330878" algn="r" defTabSz="882337" rtl="1" eaLnBrk="1" latinLnBrk="0" hangingPunct="1">
        <a:spcBef>
          <a:spcPct val="20000"/>
        </a:spcBef>
        <a:buFont typeface="Arial" panose="020B0604020202020204" pitchFamily="34" charset="0"/>
        <a:buChar char="•"/>
        <a:defRPr sz="3088" kern="1200">
          <a:solidFill>
            <a:schemeClr val="tx1"/>
          </a:solidFill>
          <a:latin typeface="+mn-lt"/>
          <a:ea typeface="+mn-ea"/>
          <a:cs typeface="+mn-cs"/>
        </a:defRPr>
      </a:lvl1pPr>
      <a:lvl2pPr marL="716899" indent="-275730" algn="r" defTabSz="882337" rtl="1" eaLnBrk="1" latinLnBrk="0" hangingPunct="1">
        <a:spcBef>
          <a:spcPct val="20000"/>
        </a:spcBef>
        <a:buFont typeface="Arial" panose="020B0604020202020204" pitchFamily="34" charset="0"/>
        <a:buChar char="–"/>
        <a:defRPr sz="2702" kern="1200">
          <a:solidFill>
            <a:schemeClr val="tx1"/>
          </a:solidFill>
          <a:latin typeface="+mn-lt"/>
          <a:ea typeface="+mn-ea"/>
          <a:cs typeface="+mn-cs"/>
        </a:defRPr>
      </a:lvl2pPr>
      <a:lvl3pPr marL="1102922" indent="-220585" algn="r" defTabSz="882337" rtl="1" eaLnBrk="1" latinLnBrk="0" hangingPunct="1">
        <a:spcBef>
          <a:spcPct val="20000"/>
        </a:spcBef>
        <a:buFont typeface="Arial" panose="020B0604020202020204" pitchFamily="34" charset="0"/>
        <a:buChar char="•"/>
        <a:defRPr sz="2317" kern="1200">
          <a:solidFill>
            <a:schemeClr val="tx1"/>
          </a:solidFill>
          <a:latin typeface="+mn-lt"/>
          <a:ea typeface="+mn-ea"/>
          <a:cs typeface="+mn-cs"/>
        </a:defRPr>
      </a:lvl3pPr>
      <a:lvl4pPr marL="1544091"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4pPr>
      <a:lvl5pPr marL="1985259"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5pPr>
      <a:lvl6pPr marL="2426429"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6pPr>
      <a:lvl7pPr marL="2867598"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7pPr>
      <a:lvl8pPr marL="3308767"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8pPr>
      <a:lvl9pPr marL="3749935"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9pPr>
    </p:bodyStyle>
    <p:otherStyle>
      <a:defPPr>
        <a:defRPr lang="en-US"/>
      </a:defPPr>
      <a:lvl1pPr marL="0" algn="r" defTabSz="882337" rtl="1" eaLnBrk="1" latinLnBrk="0" hangingPunct="1">
        <a:defRPr sz="1737" kern="1200">
          <a:solidFill>
            <a:schemeClr val="tx1"/>
          </a:solidFill>
          <a:latin typeface="+mn-lt"/>
          <a:ea typeface="+mn-ea"/>
          <a:cs typeface="+mn-cs"/>
        </a:defRPr>
      </a:lvl1pPr>
      <a:lvl2pPr marL="441169" algn="r" defTabSz="882337" rtl="1" eaLnBrk="1" latinLnBrk="0" hangingPunct="1">
        <a:defRPr sz="1737" kern="1200">
          <a:solidFill>
            <a:schemeClr val="tx1"/>
          </a:solidFill>
          <a:latin typeface="+mn-lt"/>
          <a:ea typeface="+mn-ea"/>
          <a:cs typeface="+mn-cs"/>
        </a:defRPr>
      </a:lvl2pPr>
      <a:lvl3pPr marL="882337" algn="r" defTabSz="882337" rtl="1" eaLnBrk="1" latinLnBrk="0" hangingPunct="1">
        <a:defRPr sz="1737" kern="1200">
          <a:solidFill>
            <a:schemeClr val="tx1"/>
          </a:solidFill>
          <a:latin typeface="+mn-lt"/>
          <a:ea typeface="+mn-ea"/>
          <a:cs typeface="+mn-cs"/>
        </a:defRPr>
      </a:lvl3pPr>
      <a:lvl4pPr marL="1323507" algn="r" defTabSz="882337" rtl="1" eaLnBrk="1" latinLnBrk="0" hangingPunct="1">
        <a:defRPr sz="1737" kern="1200">
          <a:solidFill>
            <a:schemeClr val="tx1"/>
          </a:solidFill>
          <a:latin typeface="+mn-lt"/>
          <a:ea typeface="+mn-ea"/>
          <a:cs typeface="+mn-cs"/>
        </a:defRPr>
      </a:lvl4pPr>
      <a:lvl5pPr marL="1764676" algn="r" defTabSz="882337" rtl="1" eaLnBrk="1" latinLnBrk="0" hangingPunct="1">
        <a:defRPr sz="1737" kern="1200">
          <a:solidFill>
            <a:schemeClr val="tx1"/>
          </a:solidFill>
          <a:latin typeface="+mn-lt"/>
          <a:ea typeface="+mn-ea"/>
          <a:cs typeface="+mn-cs"/>
        </a:defRPr>
      </a:lvl5pPr>
      <a:lvl6pPr marL="2205845" algn="r" defTabSz="882337" rtl="1" eaLnBrk="1" latinLnBrk="0" hangingPunct="1">
        <a:defRPr sz="1737" kern="1200">
          <a:solidFill>
            <a:schemeClr val="tx1"/>
          </a:solidFill>
          <a:latin typeface="+mn-lt"/>
          <a:ea typeface="+mn-ea"/>
          <a:cs typeface="+mn-cs"/>
        </a:defRPr>
      </a:lvl6pPr>
      <a:lvl7pPr marL="2647012" algn="r" defTabSz="882337" rtl="1" eaLnBrk="1" latinLnBrk="0" hangingPunct="1">
        <a:defRPr sz="1737" kern="1200">
          <a:solidFill>
            <a:schemeClr val="tx1"/>
          </a:solidFill>
          <a:latin typeface="+mn-lt"/>
          <a:ea typeface="+mn-ea"/>
          <a:cs typeface="+mn-cs"/>
        </a:defRPr>
      </a:lvl7pPr>
      <a:lvl8pPr marL="3088181" algn="r" defTabSz="882337" rtl="1" eaLnBrk="1" latinLnBrk="0" hangingPunct="1">
        <a:defRPr sz="1737" kern="1200">
          <a:solidFill>
            <a:schemeClr val="tx1"/>
          </a:solidFill>
          <a:latin typeface="+mn-lt"/>
          <a:ea typeface="+mn-ea"/>
          <a:cs typeface="+mn-cs"/>
        </a:defRPr>
      </a:lvl8pPr>
      <a:lvl9pPr marL="3529349" algn="r" defTabSz="882337" rtl="1" eaLnBrk="1" latinLnBrk="0" hangingPunct="1">
        <a:defRPr sz="173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508" y="3255464"/>
            <a:ext cx="8146420" cy="521120"/>
          </a:xfrm>
        </p:spPr>
        <p:txBody>
          <a:bodyPr/>
          <a:lstStyle/>
          <a:p>
            <a:pPr algn="ctr" rtl="1"/>
            <a:r>
              <a:rPr lang="he-IL" sz="4246" b="1" dirty="0" smtClean="0"/>
              <a:t>העברה </a:t>
            </a:r>
            <a:r>
              <a:rPr lang="he-IL" sz="4246" b="1" dirty="0"/>
              <a:t>בין </a:t>
            </a:r>
            <a:r>
              <a:rPr lang="he-IL" sz="4246" b="1" dirty="0" smtClean="0"/>
              <a:t>דורית – היבטי מס </a:t>
            </a:r>
            <a:endParaRPr lang="en-GB" sz="4246" b="1" dirty="0"/>
          </a:p>
        </p:txBody>
      </p:sp>
      <p:sp>
        <p:nvSpPr>
          <p:cNvPr id="3" name="Text Placeholder 2"/>
          <p:cNvSpPr>
            <a:spLocks noGrp="1"/>
          </p:cNvSpPr>
          <p:nvPr>
            <p:ph type="body" sz="quarter" idx="10"/>
          </p:nvPr>
        </p:nvSpPr>
        <p:spPr>
          <a:xfrm>
            <a:off x="612232" y="3815273"/>
            <a:ext cx="8139241" cy="330204"/>
          </a:xfrm>
        </p:spPr>
        <p:txBody>
          <a:bodyPr/>
          <a:lstStyle/>
          <a:p>
            <a:pPr algn="ctr"/>
            <a:r>
              <a:rPr lang="he-IL" sz="3474" dirty="0">
                <a:solidFill>
                  <a:schemeClr val="bg2">
                    <a:lumMod val="10000"/>
                  </a:schemeClr>
                </a:solidFill>
              </a:rPr>
              <a:t>רו"ח רוני שרייטר</a:t>
            </a:r>
            <a:endParaRPr lang="en-GB" sz="3474" dirty="0">
              <a:solidFill>
                <a:schemeClr val="bg2">
                  <a:lumMod val="10000"/>
                </a:schemeClr>
              </a:solidFill>
            </a:endParaRPr>
          </a:p>
        </p:txBody>
      </p:sp>
      <p:sp>
        <p:nvSpPr>
          <p:cNvPr id="5" name="Text Placeholder 2"/>
          <p:cNvSpPr txBox="1">
            <a:spLocks/>
          </p:cNvSpPr>
          <p:nvPr/>
        </p:nvSpPr>
        <p:spPr>
          <a:xfrm>
            <a:off x="612230" y="4197105"/>
            <a:ext cx="8185680" cy="330204"/>
          </a:xfrm>
          <a:prstGeom prst="rect">
            <a:avLst/>
          </a:prstGeom>
        </p:spPr>
        <p:txBody>
          <a:bodyPr>
            <a:noAutofit/>
          </a:bodyPr>
          <a:lstStyle>
            <a:lvl1pPr marL="0" indent="0" algn="l" defTabSz="914400" rtl="0" eaLnBrk="1" latinLnBrk="0" hangingPunct="1">
              <a:spcBef>
                <a:spcPct val="20000"/>
              </a:spcBef>
              <a:buFont typeface="Arial" panose="020B0604020202020204" pitchFamily="34" charset="0"/>
              <a:buNone/>
              <a:defRPr sz="24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he-IL" sz="3474" b="1" dirty="0"/>
          </a:p>
        </p:txBody>
      </p:sp>
      <p:sp>
        <p:nvSpPr>
          <p:cNvPr id="7" name="Text Placeholder 2"/>
          <p:cNvSpPr txBox="1">
            <a:spLocks/>
          </p:cNvSpPr>
          <p:nvPr/>
        </p:nvSpPr>
        <p:spPr>
          <a:xfrm>
            <a:off x="160338" y="4813766"/>
            <a:ext cx="8185680" cy="330204"/>
          </a:xfrm>
          <a:prstGeom prst="rect">
            <a:avLst/>
          </a:prstGeom>
        </p:spPr>
        <p:txBody>
          <a:bodyPr>
            <a:noAutofit/>
          </a:bodyPr>
          <a:lstStyle>
            <a:lvl1pPr marL="0" indent="0" algn="l" defTabSz="914400" rtl="0" eaLnBrk="1" latinLnBrk="0" hangingPunct="1">
              <a:spcBef>
                <a:spcPct val="20000"/>
              </a:spcBef>
              <a:buFont typeface="Arial" panose="020B0604020202020204" pitchFamily="34" charset="0"/>
              <a:buNone/>
              <a:defRPr sz="24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rtl="1"/>
            <a:endParaRPr lang="en-GB" sz="1351" dirty="0"/>
          </a:p>
        </p:txBody>
      </p:sp>
    </p:spTree>
    <p:extLst>
      <p:ext uri="{BB962C8B-B14F-4D97-AF65-F5344CB8AC3E}">
        <p14:creationId xmlns:p14="http://schemas.microsoft.com/office/powerpoint/2010/main" val="24145719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a:t>ירושה </a:t>
            </a:r>
            <a:r>
              <a:rPr lang="he-IL" b="1" dirty="0" smtClean="0"/>
              <a:t>– נכסים בחו"ל </a:t>
            </a:r>
            <a:endParaRPr lang="en-GB" b="1" dirty="0"/>
          </a:p>
        </p:txBody>
      </p:sp>
      <p:sp>
        <p:nvSpPr>
          <p:cNvPr id="4" name="Content Placeholder 2"/>
          <p:cNvSpPr txBox="1">
            <a:spLocks/>
          </p:cNvSpPr>
          <p:nvPr/>
        </p:nvSpPr>
        <p:spPr bwMode="auto">
          <a:xfrm>
            <a:off x="251521" y="1016000"/>
            <a:ext cx="8640772" cy="5049145"/>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20700" indent="-342900" defTabSz="622300">
              <a:buClr>
                <a:schemeClr val="accent2"/>
              </a:buClr>
            </a:pPr>
            <a:endParaRPr lang="he-IL" sz="2000" dirty="0" smtClean="0">
              <a:solidFill>
                <a:sysClr val="windowText" lastClr="000000">
                  <a:lumMod val="50000"/>
                  <a:lumOff val="50000"/>
                </a:sysClr>
              </a:solidFill>
              <a:latin typeface="Calibri"/>
            </a:endParaRPr>
          </a:p>
          <a:p>
            <a:pPr marL="520700" indent="-342900" defTabSz="622300">
              <a:buClr>
                <a:schemeClr val="accent2"/>
              </a:buClr>
            </a:pPr>
            <a:r>
              <a:rPr lang="he-IL" sz="2000" dirty="0" smtClean="0">
                <a:solidFill>
                  <a:sysClr val="windowText" lastClr="000000">
                    <a:lumMod val="50000"/>
                    <a:lumOff val="50000"/>
                  </a:sysClr>
                </a:solidFill>
                <a:latin typeface="Calibri"/>
              </a:rPr>
              <a:t>למרות </a:t>
            </a:r>
            <a:r>
              <a:rPr lang="he-IL" sz="2000" dirty="0">
                <a:solidFill>
                  <a:sysClr val="windowText" lastClr="000000">
                    <a:lumMod val="50000"/>
                    <a:lumOff val="50000"/>
                  </a:sysClr>
                </a:solidFill>
                <a:latin typeface="Calibri"/>
              </a:rPr>
              <a:t>שבישראל לא קיים משטר מס ירושה (נכון להיום), יש לבחון האם נכסים זרים כפופים למס כאמור במדינות בהן הם נמצאים</a:t>
            </a:r>
            <a:r>
              <a:rPr lang="he-IL" sz="2000" dirty="0" smtClean="0">
                <a:solidFill>
                  <a:sysClr val="windowText" lastClr="000000">
                    <a:lumMod val="50000"/>
                    <a:lumOff val="50000"/>
                  </a:sysClr>
                </a:solidFill>
                <a:latin typeface="Calibri"/>
              </a:rPr>
              <a:t>.</a:t>
            </a:r>
          </a:p>
          <a:p>
            <a:pPr marL="520700" indent="-342900" defTabSz="622300">
              <a:lnSpc>
                <a:spcPts val="1500"/>
              </a:lnSpc>
              <a:buClr>
                <a:schemeClr val="accent2"/>
              </a:buClr>
            </a:pPr>
            <a:endParaRPr lang="he-IL" sz="2000" dirty="0">
              <a:solidFill>
                <a:sysClr val="windowText" lastClr="000000">
                  <a:lumMod val="50000"/>
                  <a:lumOff val="50000"/>
                </a:sysClr>
              </a:solidFill>
              <a:latin typeface="Calibri"/>
            </a:endParaRPr>
          </a:p>
          <a:p>
            <a:pPr marL="520700" indent="-342900" defTabSz="622300">
              <a:buClr>
                <a:schemeClr val="accent2"/>
              </a:buClr>
            </a:pPr>
            <a:r>
              <a:rPr lang="he-IL" sz="2000" dirty="0" smtClean="0">
                <a:solidFill>
                  <a:sysClr val="windowText" lastClr="000000">
                    <a:lumMod val="50000"/>
                    <a:lumOff val="50000"/>
                  </a:sysClr>
                </a:solidFill>
                <a:latin typeface="Calibri"/>
              </a:rPr>
              <a:t>לגבי </a:t>
            </a:r>
            <a:r>
              <a:rPr lang="he-IL" sz="2000" dirty="0">
                <a:solidFill>
                  <a:sysClr val="windowText" lastClr="000000">
                    <a:lumMod val="50000"/>
                    <a:lumOff val="50000"/>
                  </a:sysClr>
                </a:solidFill>
                <a:latin typeface="Calibri"/>
              </a:rPr>
              <a:t>השקעות חדשות במדינות בהן חל משטר מס הירושה, יש חשיבות לבחינת מבנה ההשקעה מבעוד מועד – סוג הנכס, כוונת הרכישה, </a:t>
            </a:r>
            <a:r>
              <a:rPr lang="he-IL" sz="2000" dirty="0" smtClean="0">
                <a:solidFill>
                  <a:sysClr val="windowText" lastClr="000000">
                    <a:lumMod val="50000"/>
                    <a:lumOff val="50000"/>
                  </a:sysClr>
                </a:solidFill>
                <a:latin typeface="Calibri"/>
              </a:rPr>
              <a:t>תכניות </a:t>
            </a:r>
            <a:r>
              <a:rPr lang="he-IL" sz="2000" dirty="0">
                <a:solidFill>
                  <a:sysClr val="windowText" lastClr="000000">
                    <a:lumMod val="50000"/>
                    <a:lumOff val="50000"/>
                  </a:sysClr>
                </a:solidFill>
                <a:latin typeface="Calibri"/>
              </a:rPr>
              <a:t>לעתיד, על ידי מי יוחזק הנכס, האם לרכוש דרך חברה מקומית, חברה זרה, נאמנות או באופן </a:t>
            </a:r>
            <a:r>
              <a:rPr lang="he-IL" sz="2000" dirty="0" smtClean="0">
                <a:solidFill>
                  <a:sysClr val="windowText" lastClr="000000">
                    <a:lumMod val="50000"/>
                    <a:lumOff val="50000"/>
                  </a:sysClr>
                </a:solidFill>
                <a:latin typeface="Calibri"/>
              </a:rPr>
              <a:t>ישיר.</a:t>
            </a:r>
          </a:p>
          <a:p>
            <a:pPr marL="177800" indent="0" defTabSz="622300">
              <a:buClr>
                <a:schemeClr val="accent2"/>
              </a:buClr>
              <a:buNone/>
            </a:pPr>
            <a:endParaRPr lang="he-IL" sz="2000" dirty="0" smtClean="0">
              <a:solidFill>
                <a:sysClr val="windowText" lastClr="000000">
                  <a:lumMod val="50000"/>
                  <a:lumOff val="50000"/>
                </a:sysClr>
              </a:solidFill>
              <a:latin typeface="Calibri"/>
            </a:endParaRPr>
          </a:p>
          <a:p>
            <a:pPr marL="520700" indent="-342900" defTabSz="622300">
              <a:buClr>
                <a:schemeClr val="accent2"/>
              </a:buClr>
            </a:pPr>
            <a:r>
              <a:rPr lang="he-IL" sz="2000" dirty="0" smtClean="0">
                <a:solidFill>
                  <a:sysClr val="windowText" lastClr="000000">
                    <a:lumMod val="50000"/>
                    <a:lumOff val="50000"/>
                  </a:sysClr>
                </a:solidFill>
                <a:latin typeface="Calibri"/>
              </a:rPr>
              <a:t>בבחירת </a:t>
            </a:r>
            <a:r>
              <a:rPr lang="he-IL" sz="2000" dirty="0">
                <a:solidFill>
                  <a:sysClr val="windowText" lastClr="000000">
                    <a:lumMod val="50000"/>
                    <a:lumOff val="50000"/>
                  </a:sysClr>
                </a:solidFill>
                <a:latin typeface="Calibri"/>
              </a:rPr>
              <a:t>מבנה ההשקעה יש להתחשב במלוא השיקולים המסחריים, האישיים ובהיבטי המס</a:t>
            </a:r>
            <a:r>
              <a:rPr lang="he-IL" sz="2000" dirty="0" smtClean="0">
                <a:solidFill>
                  <a:sysClr val="windowText" lastClr="000000">
                    <a:lumMod val="50000"/>
                    <a:lumOff val="50000"/>
                  </a:sysClr>
                </a:solidFill>
                <a:latin typeface="Calibri"/>
              </a:rPr>
              <a:t>.</a:t>
            </a:r>
          </a:p>
          <a:p>
            <a:pPr marL="539750" indent="0" defTabSz="622300">
              <a:buClr>
                <a:schemeClr val="accent2"/>
              </a:buClr>
              <a:buNone/>
            </a:pPr>
            <a:endParaRPr lang="he-IL" sz="2000" dirty="0">
              <a:solidFill>
                <a:sysClr val="windowText" lastClr="000000">
                  <a:lumMod val="50000"/>
                  <a:lumOff val="50000"/>
                </a:sysClr>
              </a:solidFill>
              <a:latin typeface="Calibri"/>
            </a:endParaRPr>
          </a:p>
          <a:p>
            <a:pPr marL="177800" indent="0" defTabSz="622300">
              <a:buClr>
                <a:schemeClr val="accent2"/>
              </a:buClr>
              <a:buNone/>
            </a:pPr>
            <a:endParaRPr lang="he-IL" sz="2000" dirty="0">
              <a:solidFill>
                <a:sysClr val="windowText" lastClr="000000">
                  <a:lumMod val="50000"/>
                  <a:lumOff val="50000"/>
                </a:sysClr>
              </a:solidFill>
              <a:latin typeface="Calibri"/>
            </a:endParaRPr>
          </a:p>
        </p:txBody>
      </p:sp>
    </p:spTree>
    <p:extLst>
      <p:ext uri="{BB962C8B-B14F-4D97-AF65-F5344CB8AC3E}">
        <p14:creationId xmlns:p14="http://schemas.microsoft.com/office/powerpoint/2010/main" val="9809328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a:t>ירושה </a:t>
            </a:r>
            <a:r>
              <a:rPr lang="he-IL" b="1" dirty="0" smtClean="0"/>
              <a:t>– נכסים בחו"ל </a:t>
            </a:r>
            <a:endParaRPr lang="en-GB" b="1" dirty="0"/>
          </a:p>
        </p:txBody>
      </p:sp>
      <p:sp>
        <p:nvSpPr>
          <p:cNvPr id="4" name="Content Placeholder 2"/>
          <p:cNvSpPr txBox="1">
            <a:spLocks/>
          </p:cNvSpPr>
          <p:nvPr/>
        </p:nvSpPr>
        <p:spPr bwMode="auto">
          <a:xfrm>
            <a:off x="251521" y="1016000"/>
            <a:ext cx="8640772" cy="5049145"/>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39750" indent="0" defTabSz="622300">
              <a:lnSpc>
                <a:spcPts val="1500"/>
              </a:lnSpc>
              <a:buClr>
                <a:schemeClr val="accent2"/>
              </a:buClr>
              <a:buNone/>
            </a:pPr>
            <a:endParaRPr lang="he-IL" sz="2000" dirty="0">
              <a:solidFill>
                <a:sysClr val="windowText" lastClr="000000">
                  <a:lumMod val="50000"/>
                  <a:lumOff val="50000"/>
                </a:sysClr>
              </a:solidFill>
              <a:latin typeface="Calibri"/>
            </a:endParaRPr>
          </a:p>
          <a:p>
            <a:pPr marL="520700" indent="-342900" defTabSz="622300">
              <a:buClr>
                <a:schemeClr val="accent2"/>
              </a:buClr>
            </a:pPr>
            <a:r>
              <a:rPr lang="he-IL" sz="2000" dirty="0" smtClean="0">
                <a:solidFill>
                  <a:sysClr val="windowText" lastClr="000000">
                    <a:lumMod val="50000"/>
                    <a:lumOff val="50000"/>
                  </a:sysClr>
                </a:solidFill>
                <a:latin typeface="Calibri"/>
              </a:rPr>
              <a:t>לגבי </a:t>
            </a:r>
            <a:r>
              <a:rPr lang="he-IL" sz="2000" dirty="0">
                <a:solidFill>
                  <a:sysClr val="windowText" lastClr="000000">
                    <a:lumMod val="50000"/>
                    <a:lumOff val="50000"/>
                  </a:sysClr>
                </a:solidFill>
                <a:latin typeface="Calibri"/>
              </a:rPr>
              <a:t>השקעות קיימות אשר כפופות למס ירושה – יש לבחון ביצוע של שינויי בעלות כדי לחסוך מס ירושה (בהתאם למגבלות החוק):</a:t>
            </a:r>
          </a:p>
          <a:p>
            <a:pPr marL="898525" indent="-358775" defTabSz="622300">
              <a:buClr>
                <a:schemeClr val="accent2"/>
              </a:buClr>
              <a:buFont typeface="Arial" panose="020B0604020202020204" pitchFamily="34" charset="0"/>
              <a:buChar char="•"/>
            </a:pPr>
            <a:r>
              <a:rPr lang="he-IL" sz="2000" dirty="0" smtClean="0">
                <a:solidFill>
                  <a:sysClr val="windowText" lastClr="000000">
                    <a:lumMod val="50000"/>
                    <a:lumOff val="50000"/>
                  </a:sysClr>
                </a:solidFill>
                <a:latin typeface="Calibri"/>
              </a:rPr>
              <a:t>יש </a:t>
            </a:r>
            <a:r>
              <a:rPr lang="he-IL" sz="2000" dirty="0">
                <a:solidFill>
                  <a:sysClr val="windowText" lastClr="000000">
                    <a:lumMod val="50000"/>
                    <a:lumOff val="50000"/>
                  </a:sysClr>
                </a:solidFill>
                <a:latin typeface="Calibri"/>
              </a:rPr>
              <a:t>לבחון אפשרויות לבצע שינוי מבני פטור </a:t>
            </a:r>
            <a:r>
              <a:rPr lang="he-IL" sz="2000" dirty="0" smtClean="0">
                <a:solidFill>
                  <a:sysClr val="windowText" lastClr="000000">
                    <a:lumMod val="50000"/>
                    <a:lumOff val="50000"/>
                  </a:sysClr>
                </a:solidFill>
                <a:latin typeface="Calibri"/>
              </a:rPr>
              <a:t>ממס.</a:t>
            </a:r>
          </a:p>
          <a:p>
            <a:pPr marL="898525" indent="-358775" defTabSz="622300">
              <a:buClr>
                <a:schemeClr val="accent2"/>
              </a:buClr>
              <a:buFont typeface="Arial" panose="020B0604020202020204" pitchFamily="34" charset="0"/>
              <a:buChar char="•"/>
            </a:pPr>
            <a:r>
              <a:rPr lang="he-IL" sz="2000" dirty="0" smtClean="0">
                <a:solidFill>
                  <a:sysClr val="windowText" lastClr="000000">
                    <a:lumMod val="50000"/>
                    <a:lumOff val="50000"/>
                  </a:sysClr>
                </a:solidFill>
                <a:latin typeface="Calibri"/>
              </a:rPr>
              <a:t>יש </a:t>
            </a:r>
            <a:r>
              <a:rPr lang="he-IL" sz="2000" dirty="0">
                <a:solidFill>
                  <a:sysClr val="windowText" lastClr="000000">
                    <a:lumMod val="50000"/>
                    <a:lumOff val="50000"/>
                  </a:sysClr>
                </a:solidFill>
                <a:latin typeface="Calibri"/>
              </a:rPr>
              <a:t>לבחון האם הייתה עליית ערך של הנכס מיום הרכישה ובחינה של ביצוע עסקה חייבת על כל השלכותיה – סוגיית מחיר מקורי ופחת</a:t>
            </a:r>
            <a:r>
              <a:rPr lang="he-IL" sz="2000" dirty="0" smtClean="0">
                <a:solidFill>
                  <a:sysClr val="windowText" lastClr="000000">
                    <a:lumMod val="50000"/>
                    <a:lumOff val="50000"/>
                  </a:sysClr>
                </a:solidFill>
                <a:latin typeface="Calibri"/>
              </a:rPr>
              <a:t>.</a:t>
            </a:r>
          </a:p>
          <a:p>
            <a:pPr marL="539750" indent="0" defTabSz="622300">
              <a:lnSpc>
                <a:spcPts val="1500"/>
              </a:lnSpc>
              <a:buClr>
                <a:schemeClr val="accent2"/>
              </a:buClr>
              <a:buNone/>
            </a:pPr>
            <a:endParaRPr lang="he-IL" sz="2000" dirty="0">
              <a:solidFill>
                <a:sysClr val="windowText" lastClr="000000">
                  <a:lumMod val="50000"/>
                  <a:lumOff val="50000"/>
                </a:sysClr>
              </a:solidFill>
              <a:latin typeface="Calibri"/>
            </a:endParaRPr>
          </a:p>
          <a:p>
            <a:pPr marL="520700" indent="-342900" defTabSz="622300">
              <a:buClr>
                <a:schemeClr val="accent2"/>
              </a:buClr>
            </a:pPr>
            <a:r>
              <a:rPr lang="he-IL" sz="2000" dirty="0">
                <a:solidFill>
                  <a:sysClr val="windowText" lastClr="000000">
                    <a:lumMod val="50000"/>
                    <a:lumOff val="50000"/>
                  </a:sysClr>
                </a:solidFill>
                <a:latin typeface="Calibri"/>
              </a:rPr>
              <a:t>יש לשים לב ל"מס מתנה" שעלול לחול בשינויי בעלות במקרים מסוימים, לרבות במקרים של הקניית נכסים לנאמנות</a:t>
            </a:r>
            <a:r>
              <a:rPr lang="he-IL" sz="2000" dirty="0" smtClean="0">
                <a:solidFill>
                  <a:sysClr val="windowText" lastClr="000000">
                    <a:lumMod val="50000"/>
                    <a:lumOff val="50000"/>
                  </a:sysClr>
                </a:solidFill>
                <a:latin typeface="Calibri"/>
              </a:rPr>
              <a:t>.</a:t>
            </a:r>
          </a:p>
          <a:p>
            <a:pPr marL="177800" indent="0" defTabSz="622300">
              <a:lnSpc>
                <a:spcPts val="1500"/>
              </a:lnSpc>
              <a:buClr>
                <a:schemeClr val="accent2"/>
              </a:buClr>
              <a:buNone/>
            </a:pPr>
            <a:endParaRPr lang="he-IL" sz="2000" dirty="0">
              <a:solidFill>
                <a:sysClr val="windowText" lastClr="000000">
                  <a:lumMod val="50000"/>
                  <a:lumOff val="50000"/>
                </a:sysClr>
              </a:solidFill>
              <a:latin typeface="Calibri"/>
            </a:endParaRPr>
          </a:p>
          <a:p>
            <a:pPr marL="520700" indent="-342900" defTabSz="622300">
              <a:buClr>
                <a:schemeClr val="accent2"/>
              </a:buClr>
            </a:pPr>
            <a:r>
              <a:rPr lang="he-IL" sz="2000" b="1" u="sng" dirty="0">
                <a:solidFill>
                  <a:sysClr val="windowText" lastClr="000000">
                    <a:lumMod val="50000"/>
                    <a:lumOff val="50000"/>
                  </a:sysClr>
                </a:solidFill>
                <a:latin typeface="Calibri"/>
              </a:rPr>
              <a:t>חשוב </a:t>
            </a:r>
            <a:r>
              <a:rPr lang="he-IL" sz="2000" b="1" u="sng" dirty="0" smtClean="0">
                <a:solidFill>
                  <a:sysClr val="windowText" lastClr="000000">
                    <a:lumMod val="50000"/>
                    <a:lumOff val="50000"/>
                  </a:sysClr>
                </a:solidFill>
                <a:latin typeface="Calibri"/>
              </a:rPr>
              <a:t>לזכור</a:t>
            </a:r>
            <a:r>
              <a:rPr lang="he-IL" sz="2000" dirty="0" smtClean="0">
                <a:solidFill>
                  <a:sysClr val="windowText" lastClr="000000">
                    <a:lumMod val="50000"/>
                    <a:lumOff val="50000"/>
                  </a:sysClr>
                </a:solidFill>
                <a:latin typeface="Calibri"/>
              </a:rPr>
              <a:t>: </a:t>
            </a:r>
            <a:r>
              <a:rPr lang="he-IL" sz="2000" dirty="0">
                <a:solidFill>
                  <a:sysClr val="windowText" lastClr="000000">
                    <a:lumMod val="50000"/>
                    <a:lumOff val="50000"/>
                  </a:sysClr>
                </a:solidFill>
                <a:latin typeface="Calibri"/>
              </a:rPr>
              <a:t>תמיד לבחון גם </a:t>
            </a:r>
            <a:r>
              <a:rPr lang="he-IL" sz="2000" dirty="0" smtClean="0">
                <a:solidFill>
                  <a:sysClr val="windowText" lastClr="000000">
                    <a:lumMod val="50000"/>
                    <a:lumOff val="50000"/>
                  </a:sysClr>
                </a:solidFill>
                <a:latin typeface="Calibri"/>
              </a:rPr>
              <a:t>את קיומן של השלכות </a:t>
            </a:r>
            <a:r>
              <a:rPr lang="he-IL" sz="2000" dirty="0">
                <a:solidFill>
                  <a:sysClr val="windowText" lastClr="000000">
                    <a:lumMod val="50000"/>
                    <a:lumOff val="50000"/>
                  </a:sysClr>
                </a:solidFill>
                <a:latin typeface="Calibri"/>
              </a:rPr>
              <a:t>מס בישראל</a:t>
            </a:r>
            <a:r>
              <a:rPr lang="he-IL" sz="2000" dirty="0" smtClean="0">
                <a:solidFill>
                  <a:sysClr val="windowText" lastClr="000000">
                    <a:lumMod val="50000"/>
                    <a:lumOff val="50000"/>
                  </a:sysClr>
                </a:solidFill>
                <a:latin typeface="Calibri"/>
              </a:rPr>
              <a:t>.</a:t>
            </a:r>
          </a:p>
          <a:p>
            <a:pPr marL="177800" indent="0" defTabSz="622300">
              <a:buClr>
                <a:schemeClr val="accent2"/>
              </a:buClr>
              <a:buNone/>
            </a:pPr>
            <a:endParaRPr lang="he-IL" sz="2000" dirty="0">
              <a:solidFill>
                <a:sysClr val="windowText" lastClr="000000">
                  <a:lumMod val="50000"/>
                  <a:lumOff val="50000"/>
                </a:sysClr>
              </a:solidFill>
              <a:latin typeface="Calibri"/>
            </a:endParaRPr>
          </a:p>
        </p:txBody>
      </p:sp>
    </p:spTree>
    <p:extLst>
      <p:ext uri="{BB962C8B-B14F-4D97-AF65-F5344CB8AC3E}">
        <p14:creationId xmlns:p14="http://schemas.microsoft.com/office/powerpoint/2010/main" val="4290956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a:t>ירושה </a:t>
            </a:r>
            <a:r>
              <a:rPr lang="he-IL" b="1" dirty="0" smtClean="0"/>
              <a:t>– נכסים בחו"ל </a:t>
            </a:r>
            <a:endParaRPr lang="en-GB" b="1" dirty="0"/>
          </a:p>
        </p:txBody>
      </p:sp>
      <p:sp>
        <p:nvSpPr>
          <p:cNvPr id="4" name="Content Placeholder 2"/>
          <p:cNvSpPr txBox="1">
            <a:spLocks/>
          </p:cNvSpPr>
          <p:nvPr/>
        </p:nvSpPr>
        <p:spPr bwMode="auto">
          <a:xfrm>
            <a:off x="251521" y="1016000"/>
            <a:ext cx="8640772" cy="5049145"/>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20700" indent="-342900" defTabSz="622300">
              <a:buClr>
                <a:schemeClr val="accent2"/>
              </a:buClr>
            </a:pPr>
            <a:r>
              <a:rPr lang="he-IL" sz="2000" dirty="0" smtClean="0">
                <a:solidFill>
                  <a:sysClr val="windowText" lastClr="000000">
                    <a:lumMod val="50000"/>
                    <a:lumOff val="50000"/>
                  </a:sysClr>
                </a:solidFill>
                <a:latin typeface="Calibri"/>
              </a:rPr>
              <a:t>דוגמא להמחשה – </a:t>
            </a:r>
            <a:r>
              <a:rPr lang="he-IL" sz="2000" dirty="0">
                <a:solidFill>
                  <a:sysClr val="windowText" lastClr="000000">
                    <a:lumMod val="50000"/>
                    <a:lumOff val="50000"/>
                  </a:sysClr>
                </a:solidFill>
                <a:latin typeface="Calibri"/>
              </a:rPr>
              <a:t>השקעות נדל"ן </a:t>
            </a:r>
            <a:r>
              <a:rPr lang="he-IL" sz="2000" dirty="0" smtClean="0">
                <a:solidFill>
                  <a:sysClr val="windowText" lastClr="000000">
                    <a:lumMod val="50000"/>
                    <a:lumOff val="50000"/>
                  </a:sysClr>
                </a:solidFill>
                <a:latin typeface="Calibri"/>
              </a:rPr>
              <a:t>באנגליה:</a:t>
            </a:r>
            <a:endParaRPr lang="he-IL" sz="2000" dirty="0" smtClean="0">
              <a:solidFill>
                <a:sysClr val="windowText" lastClr="000000">
                  <a:lumMod val="50000"/>
                  <a:lumOff val="50000"/>
                </a:sysClr>
              </a:solidFill>
              <a:latin typeface="Calibri"/>
            </a:endParaRPr>
          </a:p>
          <a:p>
            <a:pPr marL="177800" indent="0" defTabSz="622300">
              <a:lnSpc>
                <a:spcPts val="1500"/>
              </a:lnSpc>
              <a:buClr>
                <a:schemeClr val="accent2"/>
              </a:buClr>
              <a:buNone/>
            </a:pPr>
            <a:endParaRPr lang="he-IL" sz="2000" dirty="0">
              <a:solidFill>
                <a:sysClr val="windowText" lastClr="000000">
                  <a:lumMod val="50000"/>
                  <a:lumOff val="50000"/>
                </a:sysClr>
              </a:solidFill>
              <a:latin typeface="Calibri"/>
            </a:endParaRPr>
          </a:p>
          <a:p>
            <a:pPr marL="520700" indent="-342900" defTabSz="622300">
              <a:buClr>
                <a:schemeClr val="accent2"/>
              </a:buClr>
              <a:buFont typeface="Arial" panose="020B0604020202020204" pitchFamily="34" charset="0"/>
              <a:buChar char="•"/>
            </a:pPr>
            <a:r>
              <a:rPr lang="he-IL" sz="2000" dirty="0" smtClean="0">
                <a:solidFill>
                  <a:sysClr val="windowText" lastClr="000000">
                    <a:lumMod val="50000"/>
                    <a:lumOff val="50000"/>
                  </a:sysClr>
                </a:solidFill>
                <a:latin typeface="Calibri"/>
              </a:rPr>
              <a:t>אנגליה </a:t>
            </a:r>
            <a:r>
              <a:rPr lang="he-IL" sz="2000" dirty="0">
                <a:solidFill>
                  <a:sysClr val="windowText" lastClr="000000">
                    <a:lumMod val="50000"/>
                    <a:lumOff val="50000"/>
                  </a:sysClr>
                </a:solidFill>
                <a:latin typeface="Calibri"/>
              </a:rPr>
              <a:t>(שיעור מס של 40%) – משטר מס הירושה באנגליה בהתאם לנוסח </a:t>
            </a:r>
            <a:r>
              <a:rPr lang="he-IL" sz="2000" dirty="0" smtClean="0">
                <a:solidFill>
                  <a:sysClr val="windowText" lastClr="000000">
                    <a:lumMod val="50000"/>
                    <a:lumOff val="50000"/>
                  </a:sysClr>
                </a:solidFill>
                <a:latin typeface="Calibri"/>
              </a:rPr>
              <a:t>החקיקה קיום </a:t>
            </a:r>
            <a:r>
              <a:rPr lang="he-IL" sz="2000" dirty="0">
                <a:solidFill>
                  <a:sysClr val="windowText" lastClr="000000">
                    <a:lumMod val="50000"/>
                    <a:lumOff val="50000"/>
                  </a:sysClr>
                </a:solidFill>
                <a:latin typeface="Calibri"/>
              </a:rPr>
              <a:t>הוא רחב מאד ותופס ברשתו מקרים רבים. כך למשל, דירה באנגליה </a:t>
            </a:r>
            <a:r>
              <a:rPr lang="he-IL" sz="2000" dirty="0" smtClean="0">
                <a:solidFill>
                  <a:sysClr val="windowText" lastClr="000000">
                    <a:lumMod val="50000"/>
                    <a:lumOff val="50000"/>
                  </a:sysClr>
                </a:solidFill>
                <a:latin typeface="Calibri"/>
              </a:rPr>
              <a:t>תהיה </a:t>
            </a:r>
            <a:r>
              <a:rPr lang="he-IL" sz="2000" dirty="0">
                <a:solidFill>
                  <a:sysClr val="windowText" lastClr="000000">
                    <a:lumMod val="50000"/>
                    <a:lumOff val="50000"/>
                  </a:sysClr>
                </a:solidFill>
                <a:latin typeface="Calibri"/>
              </a:rPr>
              <a:t>כפופה למס ירושה גם אם היא מוחזקת באמצעות חברה ישראלית פעילה שההשקעה באנגליה מהווה רק חלק קטן משוויה</a:t>
            </a:r>
            <a:r>
              <a:rPr lang="he-IL" sz="2000" dirty="0" smtClean="0">
                <a:solidFill>
                  <a:sysClr val="windowText" lastClr="000000">
                    <a:lumMod val="50000"/>
                    <a:lumOff val="50000"/>
                  </a:sysClr>
                </a:solidFill>
                <a:latin typeface="Calibri"/>
              </a:rPr>
              <a:t>.</a:t>
            </a:r>
          </a:p>
          <a:p>
            <a:pPr marL="177800" indent="0" defTabSz="622300">
              <a:lnSpc>
                <a:spcPts val="1500"/>
              </a:lnSpc>
              <a:buClr>
                <a:schemeClr val="accent2"/>
              </a:buClr>
              <a:buNone/>
            </a:pPr>
            <a:endParaRPr lang="he-IL" sz="2000" dirty="0">
              <a:solidFill>
                <a:sysClr val="windowText" lastClr="000000">
                  <a:lumMod val="50000"/>
                  <a:lumOff val="50000"/>
                </a:sysClr>
              </a:solidFill>
              <a:latin typeface="Calibri"/>
            </a:endParaRPr>
          </a:p>
          <a:p>
            <a:pPr marL="520700" indent="-342900" defTabSz="622300">
              <a:buClr>
                <a:schemeClr val="accent2"/>
              </a:buClr>
            </a:pPr>
            <a:r>
              <a:rPr lang="he-IL" sz="2000" dirty="0">
                <a:solidFill>
                  <a:sysClr val="windowText" lastClr="000000">
                    <a:lumMod val="50000"/>
                    <a:lumOff val="50000"/>
                  </a:sysClr>
                </a:solidFill>
                <a:latin typeface="Calibri"/>
              </a:rPr>
              <a:t>מדובר בהוראות אגרסיביות מאד שקשה לעקוף – </a:t>
            </a:r>
          </a:p>
          <a:p>
            <a:pPr marL="520700" indent="-342900" defTabSz="622300">
              <a:buClr>
                <a:schemeClr val="accent2"/>
              </a:buClr>
              <a:buFont typeface="Arial" panose="020B0604020202020204" pitchFamily="34" charset="0"/>
              <a:buChar char="•"/>
            </a:pPr>
            <a:r>
              <a:rPr lang="he-IL" sz="2000" dirty="0" smtClean="0">
                <a:solidFill>
                  <a:sysClr val="windowText" lastClr="000000">
                    <a:lumMod val="50000"/>
                    <a:lumOff val="50000"/>
                  </a:sysClr>
                </a:solidFill>
                <a:latin typeface="Calibri"/>
              </a:rPr>
              <a:t>לגבי </a:t>
            </a:r>
            <a:r>
              <a:rPr lang="he-IL" sz="2000" dirty="0">
                <a:solidFill>
                  <a:sysClr val="windowText" lastClr="000000">
                    <a:lumMod val="50000"/>
                    <a:lumOff val="50000"/>
                  </a:sysClr>
                </a:solidFill>
                <a:latin typeface="Calibri"/>
              </a:rPr>
              <a:t>השקעות חדשות, יש לבחון את אופן ההחזקה </a:t>
            </a:r>
            <a:r>
              <a:rPr lang="he-IL" sz="2000" dirty="0" smtClean="0">
                <a:solidFill>
                  <a:sysClr val="windowText" lastClr="000000">
                    <a:lumMod val="50000"/>
                    <a:lumOff val="50000"/>
                  </a:sysClr>
                </a:solidFill>
                <a:latin typeface="Calibri"/>
              </a:rPr>
              <a:t>בנכס.</a:t>
            </a:r>
          </a:p>
          <a:p>
            <a:pPr marL="520700" indent="-342900" defTabSz="622300">
              <a:buClr>
                <a:schemeClr val="accent2"/>
              </a:buClr>
              <a:buFont typeface="Arial" panose="020B0604020202020204" pitchFamily="34" charset="0"/>
              <a:buChar char="•"/>
            </a:pPr>
            <a:r>
              <a:rPr lang="he-IL" sz="2000" dirty="0" smtClean="0">
                <a:solidFill>
                  <a:sysClr val="windowText" lastClr="000000">
                    <a:lumMod val="50000"/>
                    <a:lumOff val="50000"/>
                  </a:sysClr>
                </a:solidFill>
                <a:latin typeface="Calibri"/>
              </a:rPr>
              <a:t>לגבי </a:t>
            </a:r>
            <a:r>
              <a:rPr lang="he-IL" sz="2000" dirty="0">
                <a:solidFill>
                  <a:sysClr val="windowText" lastClr="000000">
                    <a:lumMod val="50000"/>
                    <a:lumOff val="50000"/>
                  </a:sysClr>
                </a:solidFill>
                <a:latin typeface="Calibri"/>
              </a:rPr>
              <a:t>השקעות קיימות, יש לבחון דרכים לחסוך מס, למשל על ידי ביצוע עסקה חייבת (שיעור מס נמוך יותר, אפשרות ליהנות מהעלות, קביעת מחיר מקורי חדש) או שינויי מבנה (יש לבחון הוראות האמנה הרלוונטיות). חשוב לשים לב שאנגליה מטילה גם "מס מתנות", לרבות בגין הקניה לנאמנות, בשיעור מס מופחת.</a:t>
            </a:r>
          </a:p>
          <a:p>
            <a:pPr marL="520700" indent="-342900" defTabSz="622300">
              <a:buClr>
                <a:schemeClr val="accent2"/>
              </a:buClr>
            </a:pPr>
            <a:endParaRPr lang="he-IL" sz="2000" dirty="0">
              <a:solidFill>
                <a:sysClr val="windowText" lastClr="000000">
                  <a:lumMod val="50000"/>
                  <a:lumOff val="50000"/>
                </a:sysClr>
              </a:solidFill>
              <a:latin typeface="Calibri"/>
            </a:endParaRPr>
          </a:p>
        </p:txBody>
      </p:sp>
    </p:spTree>
    <p:extLst>
      <p:ext uri="{BB962C8B-B14F-4D97-AF65-F5344CB8AC3E}">
        <p14:creationId xmlns:p14="http://schemas.microsoft.com/office/powerpoint/2010/main" val="31777083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sz="2700" b="1" dirty="0" smtClean="0"/>
              <a:t>סוגיות הקשורות לגילוי מרצון </a:t>
            </a:r>
            <a:endParaRPr lang="he-IL" sz="2700" b="1" dirty="0"/>
          </a:p>
        </p:txBody>
      </p:sp>
      <p:sp>
        <p:nvSpPr>
          <p:cNvPr id="5" name="Content Placeholder 2"/>
          <p:cNvSpPr txBox="1">
            <a:spLocks/>
          </p:cNvSpPr>
          <p:nvPr/>
        </p:nvSpPr>
        <p:spPr bwMode="auto">
          <a:xfrm>
            <a:off x="251521" y="1041400"/>
            <a:ext cx="8752779" cy="47640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14400">
              <a:buClr>
                <a:schemeClr val="accent2"/>
              </a:buClr>
            </a:pPr>
            <a:r>
              <a:rPr lang="he-IL" sz="2150" dirty="0">
                <a:solidFill>
                  <a:sysClr val="windowText" lastClr="000000">
                    <a:lumMod val="50000"/>
                    <a:lumOff val="50000"/>
                  </a:sysClr>
                </a:solidFill>
                <a:latin typeface="Calibri"/>
                <a:cs typeface="Arial" panose="020B0604020202020204" pitchFamily="34" charset="0"/>
              </a:rPr>
              <a:t>במקרים רבים אחד הנושאים שאנו נדרשים להסדיר במסגרת פנייה לגילוי מרצון זה נושא של תושב ישראל המקבל רכוש בירושה ועל כן הכרת נוהל גילוי מרצון חיונית מאוד לאוכלוסיית היורשים אשר בכל הנוגע לנכסים שהתקבלו בידיהם מירושה אנו ממליצים להקדים ולהסדיר את </a:t>
            </a:r>
            <a:r>
              <a:rPr lang="he-IL" sz="2150" dirty="0" smtClean="0">
                <a:solidFill>
                  <a:sysClr val="windowText" lastClr="000000">
                    <a:lumMod val="50000"/>
                    <a:lumOff val="50000"/>
                  </a:sysClr>
                </a:solidFill>
                <a:latin typeface="Calibri"/>
                <a:cs typeface="Arial" panose="020B0604020202020204" pitchFamily="34" charset="0"/>
              </a:rPr>
              <a:t>הנושא. </a:t>
            </a:r>
          </a:p>
          <a:p>
            <a:pPr marL="0" indent="0" defTabSz="914400">
              <a:buClr>
                <a:schemeClr val="accent2"/>
              </a:buClr>
              <a:buNone/>
            </a:pPr>
            <a:endParaRPr lang="he-IL" sz="2150" dirty="0" smtClean="0">
              <a:solidFill>
                <a:sysClr val="windowText" lastClr="000000">
                  <a:lumMod val="50000"/>
                  <a:lumOff val="50000"/>
                </a:sysClr>
              </a:solidFill>
              <a:latin typeface="Calibri"/>
              <a:cs typeface="Arial" panose="020B0604020202020204" pitchFamily="34" charset="0"/>
            </a:endParaRPr>
          </a:p>
          <a:p>
            <a:pPr defTabSz="914400">
              <a:buClr>
                <a:schemeClr val="accent2"/>
              </a:buClr>
            </a:pPr>
            <a:r>
              <a:rPr lang="he-IL" sz="2150" dirty="0" smtClean="0">
                <a:solidFill>
                  <a:sysClr val="windowText" lastClr="000000">
                    <a:lumMod val="50000"/>
                    <a:lumOff val="50000"/>
                  </a:sysClr>
                </a:solidFill>
                <a:latin typeface="Calibri"/>
              </a:rPr>
              <a:t>הנוהל </a:t>
            </a:r>
            <a:r>
              <a:rPr lang="he-IL" sz="2150" dirty="0">
                <a:solidFill>
                  <a:sysClr val="windowText" lastClr="000000">
                    <a:lumMod val="50000"/>
                    <a:lumOff val="50000"/>
                  </a:sysClr>
                </a:solidFill>
                <a:latin typeface="Calibri"/>
              </a:rPr>
              <a:t>החדש </a:t>
            </a:r>
            <a:r>
              <a:rPr lang="he-IL" sz="2150" dirty="0" smtClean="0">
                <a:solidFill>
                  <a:sysClr val="windowText" lastClr="000000">
                    <a:lumMod val="50000"/>
                    <a:lumOff val="50000"/>
                  </a:sysClr>
                </a:solidFill>
                <a:latin typeface="Calibri"/>
              </a:rPr>
              <a:t>מאפשר </a:t>
            </a:r>
            <a:r>
              <a:rPr lang="he-IL" sz="2150" dirty="0">
                <a:solidFill>
                  <a:sysClr val="windowText" lastClr="000000">
                    <a:lumMod val="50000"/>
                    <a:lumOff val="50000"/>
                  </a:sysClr>
                </a:solidFill>
                <a:latin typeface="Calibri"/>
              </a:rPr>
              <a:t>לישראלים </a:t>
            </a:r>
            <a:r>
              <a:rPr lang="he-IL" sz="2150" dirty="0" smtClean="0">
                <a:solidFill>
                  <a:sysClr val="windowText" lastClr="000000">
                    <a:lumMod val="50000"/>
                    <a:lumOff val="50000"/>
                  </a:sysClr>
                </a:solidFill>
                <a:latin typeface="Calibri"/>
              </a:rPr>
              <a:t>אשר עברו </a:t>
            </a:r>
            <a:r>
              <a:rPr lang="he-IL" sz="2150" dirty="0">
                <a:solidFill>
                  <a:sysClr val="windowText" lastClr="000000">
                    <a:lumMod val="50000"/>
                    <a:lumOff val="50000"/>
                  </a:sysClr>
                </a:solidFill>
                <a:latin typeface="Calibri"/>
              </a:rPr>
              <a:t>על החוק ולא דיווחו כנדרש על כלל הכנסותיהם והונם לבצע הליך של "</a:t>
            </a:r>
            <a:r>
              <a:rPr lang="he-IL" sz="2150" b="1" dirty="0">
                <a:solidFill>
                  <a:sysClr val="windowText" lastClr="000000">
                    <a:lumMod val="50000"/>
                    <a:lumOff val="50000"/>
                  </a:sysClr>
                </a:solidFill>
                <a:latin typeface="Calibri"/>
              </a:rPr>
              <a:t>גילוי מרצון</a:t>
            </a:r>
            <a:r>
              <a:rPr lang="he-IL" sz="2150" dirty="0">
                <a:solidFill>
                  <a:sysClr val="windowText" lastClr="000000">
                    <a:lumMod val="50000"/>
                    <a:lumOff val="50000"/>
                  </a:sysClr>
                </a:solidFill>
                <a:latin typeface="Calibri"/>
              </a:rPr>
              <a:t>", לשלם את המסים כדין ובכך להימנע מהליכים פליליים. </a:t>
            </a:r>
            <a:endParaRPr lang="he-IL" sz="2150" dirty="0" smtClean="0">
              <a:solidFill>
                <a:sysClr val="windowText" lastClr="000000">
                  <a:lumMod val="50000"/>
                  <a:lumOff val="50000"/>
                </a:sysClr>
              </a:solidFill>
              <a:latin typeface="Calibri"/>
            </a:endParaRPr>
          </a:p>
          <a:p>
            <a:pPr marL="0" indent="0" defTabSz="914400">
              <a:buClr>
                <a:schemeClr val="accent2"/>
              </a:buClr>
              <a:buNone/>
            </a:pPr>
            <a:endParaRPr lang="he-IL" sz="2150" dirty="0" smtClean="0">
              <a:solidFill>
                <a:sysClr val="windowText" lastClr="000000">
                  <a:lumMod val="50000"/>
                  <a:lumOff val="50000"/>
                </a:sysClr>
              </a:solidFill>
              <a:latin typeface="Calibri"/>
            </a:endParaRPr>
          </a:p>
          <a:p>
            <a:pPr defTabSz="914400">
              <a:buClr>
                <a:schemeClr val="accent2"/>
              </a:buClr>
            </a:pPr>
            <a:r>
              <a:rPr lang="he-IL" sz="2150" dirty="0" smtClean="0">
                <a:solidFill>
                  <a:sysClr val="windowText" lastClr="000000">
                    <a:lumMod val="50000"/>
                    <a:lumOff val="50000"/>
                  </a:sysClr>
                </a:solidFill>
                <a:latin typeface="Calibri"/>
              </a:rPr>
              <a:t>הנוהל </a:t>
            </a:r>
            <a:r>
              <a:rPr lang="he-IL" sz="2150" dirty="0">
                <a:solidFill>
                  <a:sysClr val="windowText" lastClr="000000">
                    <a:lumMod val="50000"/>
                    <a:lumOff val="50000"/>
                  </a:sysClr>
                </a:solidFill>
                <a:latin typeface="Calibri"/>
              </a:rPr>
              <a:t>החדש יהיה בתוקף עד סוף שנת 2019, ובדומה לנוהל הקודם, נכללו בו גם מסלולים מקוצר ואנונימי</a:t>
            </a:r>
            <a:r>
              <a:rPr lang="he-IL" sz="2150" dirty="0" smtClean="0">
                <a:solidFill>
                  <a:sysClr val="windowText" lastClr="000000">
                    <a:lumMod val="50000"/>
                    <a:lumOff val="50000"/>
                  </a:sysClr>
                </a:solidFill>
                <a:latin typeface="Calibri"/>
              </a:rPr>
              <a:t>.</a:t>
            </a:r>
          </a:p>
          <a:p>
            <a:pPr defTabSz="914400">
              <a:buClr>
                <a:schemeClr val="accent2"/>
              </a:buClr>
            </a:pPr>
            <a:endParaRPr lang="he-IL" sz="2200" dirty="0">
              <a:solidFill>
                <a:sysClr val="windowText" lastClr="000000">
                  <a:lumMod val="50000"/>
                  <a:lumOff val="50000"/>
                </a:sysClr>
              </a:solidFill>
              <a:latin typeface="Calibri"/>
            </a:endParaRPr>
          </a:p>
          <a:p>
            <a:pPr marL="0" indent="0" defTabSz="914400">
              <a:buClr>
                <a:schemeClr val="accent2"/>
              </a:buClr>
              <a:buNone/>
            </a:pPr>
            <a:endParaRPr lang="he-IL" sz="2200" dirty="0">
              <a:solidFill>
                <a:sysClr val="windowText" lastClr="000000">
                  <a:lumMod val="50000"/>
                  <a:lumOff val="50000"/>
                </a:sysClr>
              </a:solidFill>
              <a:latin typeface="Calibri"/>
            </a:endParaRPr>
          </a:p>
          <a:p>
            <a:pPr defTabSz="914400">
              <a:buClr>
                <a:schemeClr val="accent2"/>
              </a:buClr>
            </a:pPr>
            <a:endParaRPr lang="he-IL" sz="2200" dirty="0">
              <a:solidFill>
                <a:sysClr val="windowText" lastClr="000000">
                  <a:lumMod val="50000"/>
                  <a:lumOff val="50000"/>
                </a:sysClr>
              </a:solidFill>
              <a:latin typeface="Calibri"/>
            </a:endParaRPr>
          </a:p>
          <a:p>
            <a:pPr defTabSz="914400">
              <a:buClr>
                <a:schemeClr val="accent2"/>
              </a:buClr>
            </a:pPr>
            <a:endParaRPr lang="he-IL" sz="2200" dirty="0">
              <a:solidFill>
                <a:sysClr val="windowText" lastClr="000000">
                  <a:lumMod val="50000"/>
                  <a:lumOff val="50000"/>
                </a:sysClr>
              </a:solidFill>
              <a:latin typeface="Calibri"/>
            </a:endParaRPr>
          </a:p>
          <a:p>
            <a:pPr defTabSz="914400">
              <a:buClr>
                <a:schemeClr val="accent2"/>
              </a:buClr>
            </a:pPr>
            <a:endParaRPr lang="he-IL" sz="2200" dirty="0">
              <a:solidFill>
                <a:sysClr val="windowText" lastClr="000000">
                  <a:lumMod val="50000"/>
                  <a:lumOff val="50000"/>
                </a:sysClr>
              </a:solidFill>
              <a:latin typeface="Calibri"/>
            </a:endParaRPr>
          </a:p>
          <a:p>
            <a:pPr defTabSz="914400">
              <a:buClr>
                <a:schemeClr val="accent2"/>
              </a:buClr>
            </a:pPr>
            <a:endParaRPr lang="he-IL" sz="2200" dirty="0">
              <a:solidFill>
                <a:sysClr val="windowText" lastClr="000000">
                  <a:lumMod val="50000"/>
                  <a:lumOff val="50000"/>
                </a:sysClr>
              </a:solidFill>
              <a:latin typeface="Calibri"/>
            </a:endParaRPr>
          </a:p>
        </p:txBody>
      </p:sp>
    </p:spTree>
    <p:extLst>
      <p:ext uri="{BB962C8B-B14F-4D97-AF65-F5344CB8AC3E}">
        <p14:creationId xmlns:p14="http://schemas.microsoft.com/office/powerpoint/2010/main" val="36014798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sz="2700" b="1" dirty="0" smtClean="0"/>
              <a:t>שינויי </a:t>
            </a:r>
            <a:r>
              <a:rPr lang="he-IL" sz="2700" b="1" dirty="0"/>
              <a:t>מבנה</a:t>
            </a:r>
          </a:p>
        </p:txBody>
      </p:sp>
      <p:sp>
        <p:nvSpPr>
          <p:cNvPr id="4" name="Content Placeholder 2"/>
          <p:cNvSpPr txBox="1">
            <a:spLocks/>
          </p:cNvSpPr>
          <p:nvPr/>
        </p:nvSpPr>
        <p:spPr bwMode="auto">
          <a:xfrm>
            <a:off x="251521" y="977900"/>
            <a:ext cx="8640772" cy="48275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34988" marR="0" lvl="0" indent="-534988" algn="just" defTabSz="914400" rtl="1" eaLnBrk="0" fontAlgn="base" latinLnBrk="0" hangingPunct="0">
              <a:lnSpc>
                <a:spcPct val="100000"/>
              </a:lnSpc>
              <a:spcBef>
                <a:spcPct val="20000"/>
              </a:spcBef>
              <a:spcAft>
                <a:spcPct val="0"/>
              </a:spcAft>
              <a:buClr>
                <a:schemeClr val="accent2"/>
              </a:buClr>
              <a:buSzTx/>
              <a:buFont typeface="Arial" pitchFamily="34" charset="0"/>
              <a:buChar char="◄"/>
              <a:tabLst/>
              <a:defRPr/>
            </a:pPr>
            <a:r>
              <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הקמת חברת אחזקות בהחזקה משותפת של כל בני המשפחה תוך שמירת זכויות הניהול בחברה האמורה אצל המוריש (מניות בכורה/מניות הנהלה). </a:t>
            </a:r>
          </a:p>
          <a:p>
            <a:pPr marL="534988" marR="0" lvl="0" indent="-534988" algn="just" defTabSz="914400" rtl="1" eaLnBrk="0" fontAlgn="base" latinLnBrk="0" hangingPunct="0">
              <a:lnSpc>
                <a:spcPts val="1500"/>
              </a:lnSpc>
              <a:spcBef>
                <a:spcPct val="20000"/>
              </a:spcBef>
              <a:spcAft>
                <a:spcPct val="0"/>
              </a:spcAft>
              <a:buClr>
                <a:schemeClr val="accent2"/>
              </a:buClr>
              <a:buSzTx/>
              <a:buFont typeface="Arial" pitchFamily="34" charset="0"/>
              <a:buChar char="◄"/>
              <a:tabLst/>
              <a:defRPr/>
            </a:pPr>
            <a:endPar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endParaRPr>
          </a:p>
          <a:p>
            <a:pPr marL="534988" marR="0" lvl="0" indent="-534988" algn="just" defTabSz="914400" rtl="1" eaLnBrk="0" fontAlgn="base" latinLnBrk="0" hangingPunct="0">
              <a:lnSpc>
                <a:spcPct val="100000"/>
              </a:lnSpc>
              <a:spcBef>
                <a:spcPct val="20000"/>
              </a:spcBef>
              <a:spcAft>
                <a:spcPct val="0"/>
              </a:spcAft>
              <a:buClr>
                <a:schemeClr val="accent2"/>
              </a:buClr>
              <a:buSzTx/>
              <a:buFont typeface="Arial" pitchFamily="34" charset="0"/>
              <a:buChar char="◄"/>
              <a:tabLst/>
              <a:defRPr/>
            </a:pPr>
            <a:r>
              <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העברת הנכסים לחברת האחזקות תעשה באמצעות הוראות סעיף 104א לפקודה אשר מאפשר להעביר נכסים קבועים לחברה בתמורה להקצאת מניות בה ללא חבות במס וזאת בהתקיים תנאים ומגבלות מסוימים הקבועים בפקודה. </a:t>
            </a:r>
          </a:p>
          <a:p>
            <a:pPr marL="534988" marR="0" lvl="0" indent="-534988" algn="just" defTabSz="914400" rtl="1" eaLnBrk="0" fontAlgn="base" latinLnBrk="0" hangingPunct="0">
              <a:lnSpc>
                <a:spcPts val="1500"/>
              </a:lnSpc>
              <a:spcBef>
                <a:spcPct val="20000"/>
              </a:spcBef>
              <a:spcAft>
                <a:spcPct val="0"/>
              </a:spcAft>
              <a:buClr>
                <a:schemeClr val="accent2"/>
              </a:buClr>
              <a:buSzTx/>
              <a:buFont typeface="Arial" pitchFamily="34" charset="0"/>
              <a:buChar char="◄"/>
              <a:tabLst/>
              <a:defRPr/>
            </a:pPr>
            <a:endPar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endParaRPr>
          </a:p>
          <a:p>
            <a:pPr marL="534988" marR="0" lvl="0" indent="-534988" algn="just" defTabSz="914400" rtl="1" eaLnBrk="0" fontAlgn="base" latinLnBrk="0" hangingPunct="0">
              <a:lnSpc>
                <a:spcPct val="100000"/>
              </a:lnSpc>
              <a:spcBef>
                <a:spcPct val="20000"/>
              </a:spcBef>
              <a:spcAft>
                <a:spcPct val="0"/>
              </a:spcAft>
              <a:buClr>
                <a:schemeClr val="accent2"/>
              </a:buClr>
              <a:buSzTx/>
              <a:buFont typeface="Arial" pitchFamily="34" charset="0"/>
              <a:buChar char="◄"/>
              <a:tabLst/>
              <a:defRPr/>
            </a:pPr>
            <a:r>
              <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בשלב ראשון, כדי לעמוד בתנאים והמגבלות האמורים, המוריש יקים חברת אחזקות ויעביר אליה את נכסיו וזאת בתמורה לכך שחברת האחזקות תקצה עבורו מניות וכל זאת בהתאם להוראות סעיף 104א לפקודה, ללא חבות במס.</a:t>
            </a:r>
          </a:p>
          <a:p>
            <a:pPr marL="534988" marR="0" lvl="0" indent="-534988" algn="just" defTabSz="914400" rtl="1" eaLnBrk="0" fontAlgn="base" latinLnBrk="0" hangingPunct="0">
              <a:lnSpc>
                <a:spcPct val="100000"/>
              </a:lnSpc>
              <a:spcBef>
                <a:spcPct val="20000"/>
              </a:spcBef>
              <a:spcAft>
                <a:spcPct val="0"/>
              </a:spcAft>
              <a:buClr>
                <a:srgbClr val="FFC000"/>
              </a:buClr>
              <a:buSzTx/>
              <a:buFont typeface="Arial" pitchFamily="34" charset="0"/>
              <a:buChar char="◄"/>
              <a:tabLst/>
              <a:defRPr/>
            </a:pPr>
            <a:endParaRPr kumimoji="0" lang="he-IL" sz="2400" b="1"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693059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sz="2700" b="1" dirty="0" smtClean="0"/>
              <a:t>שינויי </a:t>
            </a:r>
            <a:r>
              <a:rPr lang="he-IL" sz="2700" b="1" dirty="0"/>
              <a:t>מבנה</a:t>
            </a:r>
          </a:p>
        </p:txBody>
      </p:sp>
      <p:sp>
        <p:nvSpPr>
          <p:cNvPr id="5" name="Content Placeholder 2"/>
          <p:cNvSpPr txBox="1">
            <a:spLocks/>
          </p:cNvSpPr>
          <p:nvPr/>
        </p:nvSpPr>
        <p:spPr bwMode="auto">
          <a:xfrm>
            <a:off x="251521" y="1016001"/>
            <a:ext cx="8740079" cy="4229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34988" marR="0" lvl="0" indent="-534988" algn="just" defTabSz="914400" rtl="1" eaLnBrk="0" fontAlgn="base" latinLnBrk="0" hangingPunct="0">
              <a:lnSpc>
                <a:spcPct val="100000"/>
              </a:lnSpc>
              <a:spcBef>
                <a:spcPct val="20000"/>
              </a:spcBef>
              <a:spcAft>
                <a:spcPct val="0"/>
              </a:spcAft>
              <a:buClr>
                <a:schemeClr val="accent2"/>
              </a:buClr>
              <a:buSzTx/>
              <a:buFont typeface="Arial" pitchFamily="34" charset="0"/>
              <a:buChar char="◄"/>
              <a:tabLst/>
              <a:defRPr/>
            </a:pPr>
            <a:r>
              <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כאמור, על ההעברה לעמוד בתנאי סעיף 104א לפקודה ובין היתר בכך שהמוריש ימשיך להחזיק בחברת האחזקות החדשה לפחות שנתיים ושהיא תחזיק בנכסים שהועברו אליה לפחות שנתיים. </a:t>
            </a:r>
          </a:p>
          <a:p>
            <a:pPr marL="534988" marR="0" lvl="0" indent="-534988" algn="just" defTabSz="914400" rtl="1" eaLnBrk="0" fontAlgn="base" latinLnBrk="0" hangingPunct="0">
              <a:lnSpc>
                <a:spcPts val="1500"/>
              </a:lnSpc>
              <a:spcBef>
                <a:spcPct val="20000"/>
              </a:spcBef>
              <a:spcAft>
                <a:spcPct val="0"/>
              </a:spcAft>
              <a:buClr>
                <a:schemeClr val="accent2"/>
              </a:buClr>
              <a:buSzTx/>
              <a:buFont typeface="Arial" pitchFamily="34" charset="0"/>
              <a:buChar char="◄"/>
              <a:tabLst/>
              <a:defRPr/>
            </a:pPr>
            <a:endPar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endParaRPr>
          </a:p>
          <a:p>
            <a:pPr marL="534988" marR="0" lvl="0" indent="-534988" algn="just" defTabSz="914400" rtl="1" eaLnBrk="0" fontAlgn="base" latinLnBrk="0" hangingPunct="0">
              <a:lnSpc>
                <a:spcPct val="100000"/>
              </a:lnSpc>
              <a:spcBef>
                <a:spcPct val="20000"/>
              </a:spcBef>
              <a:spcAft>
                <a:spcPct val="0"/>
              </a:spcAft>
              <a:buClr>
                <a:schemeClr val="accent2"/>
              </a:buClr>
              <a:buSzTx/>
              <a:buFont typeface="Arial" pitchFamily="34" charset="0"/>
              <a:buChar char="◄"/>
              <a:tabLst/>
              <a:defRPr/>
            </a:pPr>
            <a:r>
              <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בשלב שני, כעבור שנתיים ממועד ההעברה, המוריש יוכל לתת במתנה וללא תמורה את מניות חברת האחזקות, בשיעורים שווים (לפי בחירתו) לכל אחד מיורשיו וזאת בהתאם לסעיף 97 לפקודה, ללא חבות במס. </a:t>
            </a:r>
          </a:p>
          <a:p>
            <a:pPr marL="534988" marR="0" lvl="0" indent="-534988" algn="just" defTabSz="914400" rtl="1" eaLnBrk="0" fontAlgn="base" latinLnBrk="0" hangingPunct="0">
              <a:lnSpc>
                <a:spcPts val="1500"/>
              </a:lnSpc>
              <a:spcBef>
                <a:spcPct val="20000"/>
              </a:spcBef>
              <a:spcAft>
                <a:spcPct val="0"/>
              </a:spcAft>
              <a:buClr>
                <a:schemeClr val="accent2"/>
              </a:buClr>
              <a:buSzTx/>
              <a:buFont typeface="Arial" pitchFamily="34" charset="0"/>
              <a:buChar char="◄"/>
              <a:tabLst/>
              <a:defRPr/>
            </a:pPr>
            <a:endPar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endParaRPr>
          </a:p>
          <a:p>
            <a:pPr marL="534988" marR="0" lvl="0" indent="-534988" algn="just" defTabSz="914400" rtl="1" eaLnBrk="0" fontAlgn="base" latinLnBrk="0" hangingPunct="0">
              <a:lnSpc>
                <a:spcPct val="100000"/>
              </a:lnSpc>
              <a:spcBef>
                <a:spcPct val="20000"/>
              </a:spcBef>
              <a:spcAft>
                <a:spcPct val="0"/>
              </a:spcAft>
              <a:buClr>
                <a:schemeClr val="accent2"/>
              </a:buClr>
              <a:buSzTx/>
              <a:buFont typeface="Arial" pitchFamily="34" charset="0"/>
              <a:buChar char="◄"/>
              <a:tabLst/>
              <a:defRPr/>
            </a:pPr>
            <a:r>
              <a:rPr kumimoji="0" lang="he-IL" sz="2200" b="0" i="0" u="sng"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במידה והמוריש מעוניין לשמור על כוח הניהול והשליטה שלו בחברת האחזקות תונפק עבורו </a:t>
            </a:r>
            <a:r>
              <a:rPr kumimoji="0" lang="he-IL" sz="2200" b="1" i="0" u="sng"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מניית שליטה </a:t>
            </a:r>
            <a:r>
              <a:rPr kumimoji="0" lang="he-IL" sz="2200" b="0" i="0" u="sng"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אשר תקנה לו שליטה בניהול חברת האחזקות ואשר תתבטל עם מותו. </a:t>
            </a:r>
          </a:p>
          <a:p>
            <a:pPr marL="534988" marR="0" lvl="0" indent="-534988" algn="just" defTabSz="914400" rtl="1" eaLnBrk="0" fontAlgn="base" latinLnBrk="0" hangingPunct="0">
              <a:lnSpc>
                <a:spcPct val="100000"/>
              </a:lnSpc>
              <a:spcBef>
                <a:spcPct val="20000"/>
              </a:spcBef>
              <a:spcAft>
                <a:spcPct val="0"/>
              </a:spcAft>
              <a:buClr>
                <a:srgbClr val="FFC000"/>
              </a:buClr>
              <a:buSzTx/>
              <a:buFont typeface="Arial" pitchFamily="34" charset="0"/>
              <a:buChar char="◄"/>
              <a:tabLst/>
              <a:defRPr/>
            </a:pPr>
            <a:endParaRPr kumimoji="0" lang="he-IL" sz="2400" b="1"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endParaRPr>
          </a:p>
          <a:p>
            <a:pPr marL="534988" marR="0" lvl="0" indent="-534988" algn="just" defTabSz="914400" rtl="1" eaLnBrk="0" fontAlgn="base" latinLnBrk="0" hangingPunct="0">
              <a:lnSpc>
                <a:spcPct val="100000"/>
              </a:lnSpc>
              <a:spcBef>
                <a:spcPct val="20000"/>
              </a:spcBef>
              <a:spcAft>
                <a:spcPct val="0"/>
              </a:spcAft>
              <a:buClr>
                <a:srgbClr val="FFC000"/>
              </a:buClr>
              <a:buSzTx/>
              <a:buFont typeface="Arial" pitchFamily="34" charset="0"/>
              <a:buChar char="◄"/>
              <a:tabLst/>
              <a:defRPr/>
            </a:pPr>
            <a:endParaRPr kumimoji="0" lang="he-IL" sz="2400" b="1"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6731678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sz="2700" b="1" dirty="0" smtClean="0"/>
              <a:t>הקמת נאמנות  - למה זה טוב? </a:t>
            </a:r>
            <a:endParaRPr lang="he-IL" sz="2700" b="1" dirty="0"/>
          </a:p>
        </p:txBody>
      </p:sp>
      <p:sp>
        <p:nvSpPr>
          <p:cNvPr id="5" name="Content Placeholder 2"/>
          <p:cNvSpPr txBox="1">
            <a:spLocks/>
          </p:cNvSpPr>
          <p:nvPr/>
        </p:nvSpPr>
        <p:spPr bwMode="auto">
          <a:xfrm>
            <a:off x="251521" y="990601"/>
            <a:ext cx="8640771" cy="415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22300" indent="-622300" defTabSz="882361">
              <a:buClr>
                <a:schemeClr val="accent2"/>
              </a:buClr>
            </a:pPr>
            <a:r>
              <a:rPr lang="he-IL" sz="2000" dirty="0" smtClean="0">
                <a:solidFill>
                  <a:sysClr val="windowText" lastClr="000000">
                    <a:lumMod val="50000"/>
                    <a:lumOff val="50000"/>
                  </a:sysClr>
                </a:solidFill>
                <a:latin typeface="Calibri"/>
              </a:rPr>
              <a:t>נאמנות </a:t>
            </a:r>
            <a:r>
              <a:rPr lang="he-IL" sz="2000" dirty="0">
                <a:solidFill>
                  <a:sysClr val="windowText" lastClr="000000">
                    <a:lumMod val="50000"/>
                    <a:lumOff val="50000"/>
                  </a:sysClr>
                </a:solidFill>
                <a:latin typeface="Calibri"/>
              </a:rPr>
              <a:t>היא אחד הכלים היעילים בשימור ההון המשפחתי ובהעברה בין-דורית מכמה </a:t>
            </a:r>
            <a:r>
              <a:rPr lang="he-IL" sz="2000" dirty="0" smtClean="0">
                <a:solidFill>
                  <a:sysClr val="windowText" lastClr="000000">
                    <a:lumMod val="50000"/>
                    <a:lumOff val="50000"/>
                  </a:sysClr>
                </a:solidFill>
                <a:latin typeface="Calibri"/>
              </a:rPr>
              <a:t>סיבות: </a:t>
            </a:r>
          </a:p>
          <a:p>
            <a:pPr marL="908050" indent="-285750" defTabSz="882361">
              <a:buClr>
                <a:schemeClr val="accent2"/>
              </a:buClr>
              <a:buFont typeface="Wingdings" panose="05000000000000000000" pitchFamily="2" charset="2"/>
              <a:buChar char="v"/>
            </a:pPr>
            <a:r>
              <a:rPr lang="he-IL" sz="1800" b="1" u="sng" dirty="0" smtClean="0">
                <a:solidFill>
                  <a:sysClr val="windowText" lastClr="000000">
                    <a:lumMod val="50000"/>
                    <a:lumOff val="50000"/>
                  </a:sysClr>
                </a:solidFill>
                <a:latin typeface="Calibri"/>
              </a:rPr>
              <a:t>להישאר בשליטה </a:t>
            </a:r>
            <a:r>
              <a:rPr lang="he-IL" sz="1800" dirty="0" smtClean="0">
                <a:solidFill>
                  <a:sysClr val="windowText" lastClr="000000">
                    <a:lumMod val="50000"/>
                    <a:lumOff val="50000"/>
                  </a:sysClr>
                </a:solidFill>
                <a:latin typeface="Calibri"/>
              </a:rPr>
              <a:t>- </a:t>
            </a:r>
            <a:r>
              <a:rPr lang="he-IL" sz="1800" dirty="0">
                <a:solidFill>
                  <a:sysClr val="windowText" lastClr="000000">
                    <a:lumMod val="50000"/>
                    <a:lumOff val="50000"/>
                  </a:sysClr>
                </a:solidFill>
                <a:latin typeface="Calibri"/>
              </a:rPr>
              <a:t>בעל ההון יכול עוד בימי חייו להעביר את נכסיו לידי נאמנות ועדיין </a:t>
            </a:r>
            <a:r>
              <a:rPr lang="he-IL" sz="1800" dirty="0" smtClean="0">
                <a:solidFill>
                  <a:sysClr val="windowText" lastClr="000000">
                    <a:lumMod val="50000"/>
                    <a:lumOff val="50000"/>
                  </a:sysClr>
                </a:solidFill>
                <a:latin typeface="Calibri"/>
              </a:rPr>
              <a:t>לקבל החלטות.</a:t>
            </a:r>
          </a:p>
          <a:p>
            <a:pPr marL="908050" indent="-285750" defTabSz="882361">
              <a:buClr>
                <a:schemeClr val="accent2"/>
              </a:buClr>
              <a:buFont typeface="Wingdings" panose="05000000000000000000" pitchFamily="2" charset="2"/>
              <a:buChar char="v"/>
            </a:pPr>
            <a:r>
              <a:rPr lang="he-IL" sz="1800" b="1" u="sng" dirty="0" smtClean="0">
                <a:solidFill>
                  <a:sysClr val="windowText" lastClr="000000">
                    <a:lumMod val="50000"/>
                    <a:lumOff val="50000"/>
                  </a:sysClr>
                </a:solidFill>
                <a:latin typeface="Calibri"/>
              </a:rPr>
              <a:t>בלי צוואה </a:t>
            </a:r>
            <a:r>
              <a:rPr lang="he-IL" sz="1800" dirty="0" smtClean="0">
                <a:solidFill>
                  <a:sysClr val="windowText" lastClr="000000">
                    <a:lumMod val="50000"/>
                    <a:lumOff val="50000"/>
                  </a:sysClr>
                </a:solidFill>
                <a:latin typeface="Calibri"/>
              </a:rPr>
              <a:t>- </a:t>
            </a:r>
            <a:r>
              <a:rPr lang="he-IL" sz="1800" dirty="0">
                <a:solidFill>
                  <a:sysClr val="windowText" lastClr="000000">
                    <a:lumMod val="50000"/>
                    <a:lumOff val="50000"/>
                  </a:sysClr>
                </a:solidFill>
                <a:latin typeface="Calibri"/>
              </a:rPr>
              <a:t>בתי המשפט מלאים בסכסוכים משפטים על קיום צוואה או צו ירושה. באמצעות הקמת נאמנות, העסק ממשיך להתקיים גם אחרי מותו של המוריש,  כי מבחינה משפטית המנוח נפרד מנכסיו עוד בחייו והם אינם עוד חלק </a:t>
            </a:r>
            <a:r>
              <a:rPr lang="he-IL" sz="1800" dirty="0" err="1" smtClean="0">
                <a:solidFill>
                  <a:sysClr val="windowText" lastClr="000000">
                    <a:lumMod val="50000"/>
                    <a:lumOff val="50000"/>
                  </a:sysClr>
                </a:solidFill>
                <a:latin typeface="Calibri"/>
              </a:rPr>
              <a:t>מעזבונו</a:t>
            </a:r>
            <a:r>
              <a:rPr lang="he-IL" sz="1800" dirty="0" smtClean="0">
                <a:solidFill>
                  <a:sysClr val="windowText" lastClr="000000">
                    <a:lumMod val="50000"/>
                    <a:lumOff val="50000"/>
                  </a:sysClr>
                </a:solidFill>
                <a:latin typeface="Calibri"/>
              </a:rPr>
              <a:t>.</a:t>
            </a:r>
          </a:p>
          <a:p>
            <a:pPr marL="908050" indent="-285750" defTabSz="882361">
              <a:buClr>
                <a:schemeClr val="accent2"/>
              </a:buClr>
              <a:buFont typeface="Wingdings" panose="05000000000000000000" pitchFamily="2" charset="2"/>
              <a:buChar char="v"/>
            </a:pPr>
            <a:r>
              <a:rPr lang="he-IL" sz="1800" b="1" u="sng" dirty="0" smtClean="0">
                <a:solidFill>
                  <a:sysClr val="windowText" lastClr="000000">
                    <a:lumMod val="50000"/>
                    <a:lumOff val="50000"/>
                  </a:sysClr>
                </a:solidFill>
                <a:latin typeface="Calibri"/>
              </a:rPr>
              <a:t>הגנה </a:t>
            </a:r>
            <a:r>
              <a:rPr lang="he-IL" sz="1800" b="1" u="sng" dirty="0">
                <a:solidFill>
                  <a:sysClr val="windowText" lastClr="000000">
                    <a:lumMod val="50000"/>
                    <a:lumOff val="50000"/>
                  </a:sysClr>
                </a:solidFill>
                <a:latin typeface="Calibri"/>
              </a:rPr>
              <a:t>מפני </a:t>
            </a:r>
            <a:r>
              <a:rPr lang="he-IL" sz="1800" b="1" u="sng" dirty="0" smtClean="0">
                <a:solidFill>
                  <a:sysClr val="windowText" lastClr="000000">
                    <a:lumMod val="50000"/>
                    <a:lumOff val="50000"/>
                  </a:sysClr>
                </a:solidFill>
                <a:latin typeface="Calibri"/>
              </a:rPr>
              <a:t>נושים בנסיבות מסוימות </a:t>
            </a:r>
            <a:r>
              <a:rPr lang="he-IL" sz="1800" dirty="0" smtClean="0">
                <a:solidFill>
                  <a:sysClr val="windowText" lastClr="000000">
                    <a:lumMod val="50000"/>
                    <a:lumOff val="50000"/>
                  </a:sysClr>
                </a:solidFill>
                <a:latin typeface="Calibri"/>
              </a:rPr>
              <a:t>– יצירת חייץ משפטי בין נכסי הנאמנות לנושים.</a:t>
            </a:r>
          </a:p>
          <a:p>
            <a:pPr marL="908050" indent="-285750" defTabSz="882361">
              <a:buClr>
                <a:schemeClr val="accent2"/>
              </a:buClr>
              <a:buFont typeface="Wingdings" panose="05000000000000000000" pitchFamily="2" charset="2"/>
              <a:buChar char="v"/>
            </a:pPr>
            <a:r>
              <a:rPr lang="he-IL" sz="1800" b="1" u="sng" dirty="0">
                <a:solidFill>
                  <a:sysClr val="windowText" lastClr="000000">
                    <a:lumMod val="50000"/>
                    <a:lumOff val="50000"/>
                  </a:sysClr>
                </a:solidFill>
                <a:latin typeface="Calibri"/>
              </a:rPr>
              <a:t>הבטחת ההכנסה לדור הבא</a:t>
            </a:r>
            <a:r>
              <a:rPr lang="he-IL" sz="1800" dirty="0">
                <a:solidFill>
                  <a:sysClr val="windowText" lastClr="000000">
                    <a:lumMod val="50000"/>
                    <a:lumOff val="50000"/>
                  </a:sysClr>
                </a:solidFill>
                <a:latin typeface="Calibri"/>
              </a:rPr>
              <a:t> - הנאמנות מגנה על הנכסים במקרה של גירושין והנאמנות מגבירה את הביטחון בהעברה בין-דורית של הנכסים והכסף. כמו כן, הנאמנות מאפשרת להשאיר את הנכסים לכמה דורות קדימה ובעל ההון אינו מוגבל להוריש את כספו רק ליורש </a:t>
            </a:r>
            <a:r>
              <a:rPr lang="he-IL" sz="1800" dirty="0" err="1">
                <a:solidFill>
                  <a:sysClr val="windowText" lastClr="000000">
                    <a:lumMod val="50000"/>
                    <a:lumOff val="50000"/>
                  </a:sysClr>
                </a:solidFill>
                <a:latin typeface="Calibri"/>
              </a:rPr>
              <a:t>המיידי</a:t>
            </a:r>
            <a:r>
              <a:rPr lang="he-IL" sz="1800" dirty="0">
                <a:solidFill>
                  <a:sysClr val="windowText" lastClr="000000">
                    <a:lumMod val="50000"/>
                    <a:lumOff val="50000"/>
                  </a:sysClr>
                </a:solidFill>
                <a:latin typeface="Calibri"/>
              </a:rPr>
              <a:t>.</a:t>
            </a:r>
          </a:p>
          <a:p>
            <a:pPr marL="908050" indent="-285750" defTabSz="882361">
              <a:buClr>
                <a:schemeClr val="accent2"/>
              </a:buClr>
              <a:buFont typeface="Wingdings" panose="05000000000000000000" pitchFamily="2" charset="2"/>
              <a:buChar char="v"/>
            </a:pPr>
            <a:endParaRPr lang="he-IL" sz="1800" dirty="0" smtClean="0">
              <a:solidFill>
                <a:sysClr val="windowText" lastClr="000000">
                  <a:lumMod val="50000"/>
                  <a:lumOff val="50000"/>
                </a:sysClr>
              </a:solidFill>
              <a:latin typeface="Calibri"/>
            </a:endParaRPr>
          </a:p>
          <a:p>
            <a:pPr marL="622300" indent="0" defTabSz="882361">
              <a:buClr>
                <a:schemeClr val="accent2"/>
              </a:buClr>
              <a:buNone/>
            </a:pPr>
            <a:endParaRPr lang="he-IL" sz="1800" dirty="0" smtClean="0">
              <a:solidFill>
                <a:sysClr val="windowText" lastClr="000000">
                  <a:lumMod val="50000"/>
                  <a:lumOff val="50000"/>
                </a:sysClr>
              </a:solidFill>
              <a:latin typeface="Calibri"/>
            </a:endParaRPr>
          </a:p>
          <a:p>
            <a:pPr marL="0" indent="0" defTabSz="882361">
              <a:buClr>
                <a:schemeClr val="accent2"/>
              </a:buClr>
              <a:buNone/>
            </a:pPr>
            <a:r>
              <a:rPr lang="he-IL" sz="2200" dirty="0" smtClean="0">
                <a:solidFill>
                  <a:sysClr val="windowText" lastClr="000000">
                    <a:lumMod val="50000"/>
                    <a:lumOff val="50000"/>
                  </a:sysClr>
                </a:solidFill>
                <a:latin typeface="Calibri"/>
              </a:rPr>
              <a:t> </a:t>
            </a:r>
            <a:endParaRPr lang="he-IL" sz="2200" dirty="0" smtClean="0">
              <a:solidFill>
                <a:sysClr val="windowText" lastClr="000000">
                  <a:lumMod val="50000"/>
                  <a:lumOff val="50000"/>
                </a:sysClr>
              </a:solidFill>
              <a:latin typeface="Calibri"/>
              <a:cs typeface="Arial" panose="020B0604020202020204" pitchFamily="34" charset="0"/>
            </a:endParaRPr>
          </a:p>
        </p:txBody>
      </p:sp>
    </p:spTree>
    <p:extLst>
      <p:ext uri="{BB962C8B-B14F-4D97-AF65-F5344CB8AC3E}">
        <p14:creationId xmlns:p14="http://schemas.microsoft.com/office/powerpoint/2010/main" val="30158701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sz="2700" b="1" dirty="0" smtClean="0"/>
              <a:t>הקמת נאמנות  - מוסד הנאמנות</a:t>
            </a:r>
            <a:endParaRPr lang="he-IL" sz="2700" b="1" dirty="0"/>
          </a:p>
        </p:txBody>
      </p:sp>
      <p:sp>
        <p:nvSpPr>
          <p:cNvPr id="5" name="Content Placeholder 2"/>
          <p:cNvSpPr txBox="1">
            <a:spLocks/>
          </p:cNvSpPr>
          <p:nvPr/>
        </p:nvSpPr>
        <p:spPr bwMode="auto">
          <a:xfrm>
            <a:off x="251521" y="990601"/>
            <a:ext cx="8640771" cy="415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22300" indent="-622300" defTabSz="882361">
              <a:spcAft>
                <a:spcPts val="1200"/>
              </a:spcAft>
              <a:buClr>
                <a:schemeClr val="accent2"/>
              </a:buClr>
            </a:pPr>
            <a:r>
              <a:rPr lang="he-IL" sz="2200" dirty="0">
                <a:solidFill>
                  <a:sysClr val="windowText" lastClr="000000">
                    <a:lumMod val="50000"/>
                    <a:lumOff val="50000"/>
                  </a:sysClr>
                </a:solidFill>
                <a:latin typeface="Calibri"/>
              </a:rPr>
              <a:t>הנאמנות כשלעצמה לפי המשפט הישראלי איננה תאגיד או אישיות </a:t>
            </a:r>
            <a:r>
              <a:rPr lang="he-IL" sz="2200" dirty="0" smtClean="0">
                <a:solidFill>
                  <a:sysClr val="windowText" lastClr="000000">
                    <a:lumMod val="50000"/>
                    <a:lumOff val="50000"/>
                  </a:sysClr>
                </a:solidFill>
                <a:latin typeface="Calibri"/>
              </a:rPr>
              <a:t>משפטית. </a:t>
            </a:r>
            <a:r>
              <a:rPr lang="he-IL" sz="2200" dirty="0">
                <a:solidFill>
                  <a:sysClr val="windowText" lastClr="000000">
                    <a:lumMod val="50000"/>
                    <a:lumOff val="50000"/>
                  </a:sysClr>
                </a:solidFill>
                <a:latin typeface="Calibri"/>
              </a:rPr>
              <a:t>הנאמנות </a:t>
            </a:r>
            <a:r>
              <a:rPr lang="he-IL" sz="2200" dirty="0" smtClean="0">
                <a:solidFill>
                  <a:sysClr val="windowText" lastClr="000000">
                    <a:lumMod val="50000"/>
                    <a:lumOff val="50000"/>
                  </a:sysClr>
                </a:solidFill>
                <a:latin typeface="Calibri"/>
                <a:cs typeface="Arial" panose="020B0604020202020204" pitchFamily="34" charset="0"/>
              </a:rPr>
              <a:t>היא הסדר משפטי </a:t>
            </a:r>
            <a:r>
              <a:rPr lang="he-IL" sz="2200" dirty="0">
                <a:solidFill>
                  <a:sysClr val="windowText" lastClr="000000">
                    <a:lumMod val="50000"/>
                    <a:lumOff val="50000"/>
                  </a:sysClr>
                </a:solidFill>
                <a:latin typeface="Calibri"/>
                <a:cs typeface="Arial" panose="020B0604020202020204" pitchFamily="34" charset="0"/>
              </a:rPr>
              <a:t>בו נפרד אדם (יוצר הנאמנות) מבעלות בנכס שלו ומוסר הבעלות בו לידי אדם (הנאמן) שינהלו לטובת אדם שלישי (הנהנה), או לטובת מטרה כלשהי</a:t>
            </a:r>
            <a:r>
              <a:rPr lang="he-IL" sz="2200" dirty="0" smtClean="0">
                <a:solidFill>
                  <a:sysClr val="windowText" lastClr="000000">
                    <a:lumMod val="50000"/>
                    <a:lumOff val="50000"/>
                  </a:sysClr>
                </a:solidFill>
                <a:latin typeface="Calibri"/>
                <a:cs typeface="Arial" panose="020B0604020202020204" pitchFamily="34" charset="0"/>
              </a:rPr>
              <a:t>. </a:t>
            </a:r>
          </a:p>
          <a:p>
            <a:pPr marL="622300" indent="-622300" defTabSz="882361">
              <a:spcAft>
                <a:spcPts val="1200"/>
              </a:spcAft>
              <a:buClr>
                <a:schemeClr val="accent2"/>
              </a:buClr>
            </a:pPr>
            <a:r>
              <a:rPr lang="he-IL" sz="2200" dirty="0" smtClean="0">
                <a:solidFill>
                  <a:sysClr val="windowText" lastClr="000000">
                    <a:lumMod val="50000"/>
                    <a:lumOff val="50000"/>
                  </a:sysClr>
                </a:solidFill>
                <a:latin typeface="Calibri"/>
                <a:cs typeface="Arial" panose="020B0604020202020204" pitchFamily="34" charset="0"/>
              </a:rPr>
              <a:t>הקמת הנאמנות יכולה </a:t>
            </a:r>
            <a:r>
              <a:rPr lang="he-IL" sz="2200" dirty="0">
                <a:solidFill>
                  <a:sysClr val="windowText" lastClr="000000">
                    <a:lumMod val="50000"/>
                    <a:lumOff val="50000"/>
                  </a:sysClr>
                </a:solidFill>
                <a:latin typeface="Calibri"/>
              </a:rPr>
              <a:t>שלא להיות אירוע מס (יש חשיבות לתכנון נכון</a:t>
            </a:r>
            <a:r>
              <a:rPr lang="he-IL" sz="2200" dirty="0" smtClean="0">
                <a:solidFill>
                  <a:sysClr val="windowText" lastClr="000000">
                    <a:lumMod val="50000"/>
                    <a:lumOff val="50000"/>
                  </a:sysClr>
                </a:solidFill>
                <a:latin typeface="Calibri"/>
              </a:rPr>
              <a:t>).</a:t>
            </a:r>
            <a:endParaRPr lang="he-IL" sz="2200" dirty="0">
              <a:solidFill>
                <a:sysClr val="windowText" lastClr="000000">
                  <a:lumMod val="50000"/>
                  <a:lumOff val="50000"/>
                </a:sysClr>
              </a:solidFill>
              <a:latin typeface="Calibri"/>
              <a:cs typeface="Arial" panose="020B0604020202020204" pitchFamily="34" charset="0"/>
            </a:endParaRPr>
          </a:p>
          <a:p>
            <a:pPr marL="622300" indent="-622300" defTabSz="882361">
              <a:spcAft>
                <a:spcPts val="1200"/>
              </a:spcAft>
              <a:buClr>
                <a:schemeClr val="accent2"/>
              </a:buClr>
            </a:pPr>
            <a:r>
              <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השליטה </a:t>
            </a:r>
            <a:r>
              <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בפועל בנכסים נמצאת בידי הנאמן שיש לו שיקול דעת עצמאי ובלתי תלוי בנהנה. </a:t>
            </a:r>
          </a:p>
          <a:p>
            <a:pPr marL="622300" indent="-622300" defTabSz="882361">
              <a:spcAft>
                <a:spcPts val="600"/>
              </a:spcAft>
              <a:buClr>
                <a:schemeClr val="accent2"/>
              </a:buClr>
            </a:pPr>
            <a:r>
              <a:rPr lang="he-IL" sz="2200" dirty="0" smtClean="0">
                <a:solidFill>
                  <a:sysClr val="windowText" lastClr="000000">
                    <a:lumMod val="50000"/>
                    <a:lumOff val="50000"/>
                  </a:sysClr>
                </a:solidFill>
                <a:latin typeface="Calibri"/>
                <a:cs typeface="Arial" panose="020B0604020202020204" pitchFamily="34" charset="0"/>
              </a:rPr>
              <a:t>היוצר </a:t>
            </a:r>
            <a:r>
              <a:rPr lang="he-IL" sz="2200" dirty="0" smtClean="0">
                <a:solidFill>
                  <a:sysClr val="windowText" lastClr="000000">
                    <a:lumMod val="50000"/>
                    <a:lumOff val="50000"/>
                  </a:sysClr>
                </a:solidFill>
                <a:latin typeface="Calibri"/>
                <a:cs typeface="Arial" panose="020B0604020202020204" pitchFamily="34" charset="0"/>
              </a:rPr>
              <a:t>יכול לשמור את השליטה בידיו והכל בהתאם לכתב הנאמנות.</a:t>
            </a:r>
          </a:p>
          <a:p>
            <a:pPr marL="622300" indent="-622300" defTabSz="882361">
              <a:buClr>
                <a:schemeClr val="accent2"/>
              </a:buClr>
            </a:pPr>
            <a:r>
              <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נאמנות</a:t>
            </a:r>
            <a:r>
              <a:rPr kumimoji="0" lang="he-IL" sz="2200" b="0" i="0" u="none" strike="noStrike" kern="1200" cap="none" spc="0" normalizeH="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 </a:t>
            </a:r>
            <a:r>
              <a:rPr kumimoji="0" lang="he-IL" sz="2200" b="0" i="0" u="none" strike="noStrike" kern="1200" cap="none" spc="0" normalizeH="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יכולה להיווצר גם על פי צוואה כלומר לא חייבים ליצור את הנאמנות </a:t>
            </a:r>
            <a:r>
              <a:rPr kumimoji="0" lang="he-IL" sz="2200" b="0" i="0" u="none" strike="noStrike" kern="1200" cap="none" spc="0" normalizeH="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rPr>
              <a:t>בחיים.</a:t>
            </a:r>
            <a:endParaRPr kumimoji="0" lang="he-IL" sz="2200" b="0" i="0" u="none" strike="noStrike" kern="1200" cap="none" spc="0" normalizeH="0" baseline="0" noProof="0" dirty="0" smtClean="0">
              <a:ln>
                <a:noFill/>
              </a:ln>
              <a:solidFill>
                <a:sysClr val="windowText" lastClr="000000">
                  <a:lumMod val="50000"/>
                  <a:lumOff val="50000"/>
                </a:sysClr>
              </a:solidFill>
              <a:effectLst/>
              <a:uLnTx/>
              <a:uFillTx/>
              <a:latin typeface="Calibri"/>
              <a:ea typeface="+mn-ea"/>
              <a:cs typeface="Arial" panose="020B0604020202020204" pitchFamily="34" charset="0"/>
            </a:endParaRPr>
          </a:p>
          <a:p>
            <a:pPr marL="534988" marR="0" lvl="0" indent="-534988" algn="just" defTabSz="914400" rtl="1" eaLnBrk="0" fontAlgn="base" latinLnBrk="0" hangingPunct="0">
              <a:lnSpc>
                <a:spcPct val="100000"/>
              </a:lnSpc>
              <a:spcBef>
                <a:spcPct val="20000"/>
              </a:spcBef>
              <a:spcAft>
                <a:spcPct val="0"/>
              </a:spcAft>
              <a:buClr>
                <a:srgbClr val="FFC000"/>
              </a:buClr>
              <a:buSzTx/>
              <a:buFont typeface="Arial" pitchFamily="34" charset="0"/>
              <a:buChar char="◄"/>
              <a:tabLst/>
              <a:defRPr/>
            </a:pPr>
            <a:endParaRPr kumimoji="0" lang="he-IL" sz="2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3065230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03038" y="844915"/>
            <a:ext cx="1111723" cy="388231"/>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94"/>
          </a:p>
        </p:txBody>
      </p:sp>
      <p:sp>
        <p:nvSpPr>
          <p:cNvPr id="5" name="Rounded Rectangle 4"/>
          <p:cNvSpPr/>
          <p:nvPr/>
        </p:nvSpPr>
        <p:spPr>
          <a:xfrm>
            <a:off x="1097866" y="984289"/>
            <a:ext cx="6878788" cy="2889201"/>
          </a:xfrm>
          <a:prstGeom prst="roundRect">
            <a:avLst>
              <a:gd name="adj" fmla="val 5804"/>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94"/>
          </a:p>
        </p:txBody>
      </p:sp>
      <p:sp>
        <p:nvSpPr>
          <p:cNvPr id="6" name="Rounded Rectangle 5"/>
          <p:cNvSpPr/>
          <p:nvPr/>
        </p:nvSpPr>
        <p:spPr>
          <a:xfrm>
            <a:off x="1792692" y="1250520"/>
            <a:ext cx="6670340" cy="3048554"/>
          </a:xfrm>
          <a:prstGeom prst="roundRect">
            <a:avLst>
              <a:gd name="adj" fmla="val 521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94"/>
          </a:p>
        </p:txBody>
      </p:sp>
      <p:sp>
        <p:nvSpPr>
          <p:cNvPr id="9" name="TextBox 8"/>
          <p:cNvSpPr txBox="1"/>
          <p:nvPr/>
        </p:nvSpPr>
        <p:spPr>
          <a:xfrm>
            <a:off x="2117287" y="1914727"/>
            <a:ext cx="5489134" cy="1870992"/>
          </a:xfrm>
          <a:prstGeom prst="rect">
            <a:avLst/>
          </a:prstGeom>
          <a:noFill/>
        </p:spPr>
        <p:txBody>
          <a:bodyPr wrap="square" rtlCol="0">
            <a:spAutoFit/>
          </a:bodyPr>
          <a:lstStyle/>
          <a:p>
            <a:r>
              <a:rPr lang="en-GB" sz="3860" dirty="0">
                <a:solidFill>
                  <a:schemeClr val="bg1"/>
                </a:solidFill>
              </a:rPr>
              <a:t>THANK YOU FOR YOUR TIME AND ATTENTION</a:t>
            </a:r>
          </a:p>
        </p:txBody>
      </p:sp>
    </p:spTree>
    <p:extLst>
      <p:ext uri="{BB962C8B-B14F-4D97-AF65-F5344CB8AC3E}">
        <p14:creationId xmlns:p14="http://schemas.microsoft.com/office/powerpoint/2010/main" val="1845571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smtClean="0"/>
              <a:t>סוגיות בהן עולות שאלות בעניין העברה בין דורית</a:t>
            </a:r>
          </a:p>
        </p:txBody>
      </p:sp>
      <p:sp>
        <p:nvSpPr>
          <p:cNvPr id="8" name="TextBox 7"/>
          <p:cNvSpPr txBox="1"/>
          <p:nvPr/>
        </p:nvSpPr>
        <p:spPr>
          <a:xfrm>
            <a:off x="251521" y="998987"/>
            <a:ext cx="8640772" cy="2296334"/>
          </a:xfrm>
          <a:prstGeom prst="rect">
            <a:avLst/>
          </a:prstGeom>
          <a:noFill/>
        </p:spPr>
        <p:txBody>
          <a:bodyPr wrap="square" rtlCol="1">
            <a:spAutoFit/>
          </a:bodyPr>
          <a:lstStyle/>
          <a:p>
            <a:pPr marL="516231" indent="-516231" algn="just" rtl="1" eaLnBrk="0" fontAlgn="base" hangingPunct="0">
              <a:spcBef>
                <a:spcPct val="20000"/>
              </a:spcBef>
              <a:spcAft>
                <a:spcPct val="0"/>
              </a:spcAft>
              <a:buClr>
                <a:schemeClr val="accent2"/>
              </a:buClr>
              <a:buSzPct val="75000"/>
              <a:buFont typeface="Arial" pitchFamily="34" charset="0"/>
              <a:buChar char="◄"/>
            </a:pPr>
            <a:r>
              <a:rPr lang="he-IL" sz="2509" dirty="0" smtClean="0">
                <a:solidFill>
                  <a:prstClr val="black">
                    <a:lumMod val="50000"/>
                    <a:lumOff val="50000"/>
                  </a:prstClr>
                </a:solidFill>
                <a:latin typeface="Calibri"/>
              </a:rPr>
              <a:t>ירושה</a:t>
            </a:r>
            <a:r>
              <a:rPr lang="en-US" sz="2509" dirty="0" smtClean="0">
                <a:solidFill>
                  <a:prstClr val="black">
                    <a:lumMod val="50000"/>
                    <a:lumOff val="50000"/>
                  </a:prstClr>
                </a:solidFill>
                <a:latin typeface="Calibri"/>
              </a:rPr>
              <a:t>;</a:t>
            </a:r>
            <a:endParaRPr lang="he-IL" sz="2509" dirty="0" smtClean="0">
              <a:solidFill>
                <a:prstClr val="black">
                  <a:lumMod val="50000"/>
                  <a:lumOff val="50000"/>
                </a:prstClr>
              </a:solidFill>
              <a:latin typeface="Calibri"/>
            </a:endParaRPr>
          </a:p>
          <a:p>
            <a:pPr marL="516231" indent="-516231" algn="just" rtl="1" eaLnBrk="0" fontAlgn="base" hangingPunct="0">
              <a:spcBef>
                <a:spcPct val="20000"/>
              </a:spcBef>
              <a:spcAft>
                <a:spcPct val="0"/>
              </a:spcAft>
              <a:buClr>
                <a:schemeClr val="accent2"/>
              </a:buClr>
              <a:buSzPct val="75000"/>
              <a:buFont typeface="Arial" pitchFamily="34" charset="0"/>
              <a:buChar char="◄"/>
            </a:pPr>
            <a:r>
              <a:rPr lang="he-IL" sz="2509" dirty="0" smtClean="0">
                <a:solidFill>
                  <a:prstClr val="black">
                    <a:lumMod val="50000"/>
                    <a:lumOff val="50000"/>
                  </a:prstClr>
                </a:solidFill>
                <a:latin typeface="Calibri"/>
              </a:rPr>
              <a:t>שינויי </a:t>
            </a:r>
            <a:r>
              <a:rPr lang="he-IL" sz="2509" dirty="0">
                <a:solidFill>
                  <a:prstClr val="black">
                    <a:lumMod val="50000"/>
                    <a:lumOff val="50000"/>
                  </a:prstClr>
                </a:solidFill>
                <a:latin typeface="Calibri"/>
              </a:rPr>
              <a:t>מבנה</a:t>
            </a:r>
            <a:r>
              <a:rPr lang="en-US" sz="2509" dirty="0">
                <a:solidFill>
                  <a:prstClr val="black">
                    <a:lumMod val="50000"/>
                    <a:lumOff val="50000"/>
                  </a:prstClr>
                </a:solidFill>
                <a:latin typeface="Calibri"/>
              </a:rPr>
              <a:t>;</a:t>
            </a:r>
            <a:endParaRPr lang="he-IL" sz="2509" dirty="0">
              <a:solidFill>
                <a:prstClr val="black">
                  <a:lumMod val="50000"/>
                  <a:lumOff val="50000"/>
                </a:prstClr>
              </a:solidFill>
              <a:latin typeface="Calibri"/>
            </a:endParaRPr>
          </a:p>
          <a:p>
            <a:pPr marL="516231" indent="-516231" algn="just" rtl="1" eaLnBrk="0" fontAlgn="base" hangingPunct="0">
              <a:spcBef>
                <a:spcPct val="20000"/>
              </a:spcBef>
              <a:spcAft>
                <a:spcPct val="0"/>
              </a:spcAft>
              <a:buClr>
                <a:schemeClr val="accent2"/>
              </a:buClr>
              <a:buSzPct val="75000"/>
              <a:buFont typeface="Arial" pitchFamily="34" charset="0"/>
              <a:buChar char="◄"/>
            </a:pPr>
            <a:r>
              <a:rPr lang="he-IL" sz="2509" dirty="0">
                <a:solidFill>
                  <a:prstClr val="black">
                    <a:lumMod val="50000"/>
                    <a:lumOff val="50000"/>
                  </a:prstClr>
                </a:solidFill>
                <a:latin typeface="Calibri"/>
              </a:rPr>
              <a:t>גילוי מרצון</a:t>
            </a:r>
            <a:r>
              <a:rPr lang="en-US" sz="2509" dirty="0" smtClean="0">
                <a:solidFill>
                  <a:prstClr val="black">
                    <a:lumMod val="50000"/>
                    <a:lumOff val="50000"/>
                  </a:prstClr>
                </a:solidFill>
                <a:latin typeface="Calibri"/>
              </a:rPr>
              <a:t>;</a:t>
            </a:r>
            <a:endParaRPr lang="he-IL" sz="2509" dirty="0">
              <a:solidFill>
                <a:prstClr val="black">
                  <a:lumMod val="50000"/>
                  <a:lumOff val="50000"/>
                </a:prstClr>
              </a:solidFill>
              <a:latin typeface="Calibri"/>
            </a:endParaRPr>
          </a:p>
          <a:p>
            <a:pPr marL="516231" indent="-516231" algn="just" rtl="1" eaLnBrk="0" fontAlgn="base" hangingPunct="0">
              <a:spcBef>
                <a:spcPct val="20000"/>
              </a:spcBef>
              <a:spcAft>
                <a:spcPct val="0"/>
              </a:spcAft>
              <a:buClr>
                <a:schemeClr val="accent2"/>
              </a:buClr>
              <a:buSzPct val="75000"/>
              <a:buFont typeface="Arial" pitchFamily="34" charset="0"/>
              <a:buChar char="◄"/>
            </a:pPr>
            <a:r>
              <a:rPr lang="he-IL" sz="2509" dirty="0" smtClean="0">
                <a:solidFill>
                  <a:prstClr val="black">
                    <a:lumMod val="50000"/>
                    <a:lumOff val="50000"/>
                  </a:prstClr>
                </a:solidFill>
                <a:latin typeface="Calibri"/>
              </a:rPr>
              <a:t>הקמת נאמנות</a:t>
            </a:r>
            <a:r>
              <a:rPr lang="en-US" sz="2317" dirty="0" smtClean="0">
                <a:solidFill>
                  <a:prstClr val="black">
                    <a:lumMod val="50000"/>
                    <a:lumOff val="50000"/>
                  </a:prstClr>
                </a:solidFill>
                <a:latin typeface="Calibri"/>
              </a:rPr>
              <a:t>;</a:t>
            </a:r>
            <a:endParaRPr lang="he-IL" sz="2317" dirty="0" smtClean="0">
              <a:solidFill>
                <a:prstClr val="black">
                  <a:lumMod val="50000"/>
                  <a:lumOff val="50000"/>
                </a:prstClr>
              </a:solidFill>
              <a:latin typeface="Calibri"/>
            </a:endParaRPr>
          </a:p>
          <a:p>
            <a:pPr marL="516231" indent="-516231" algn="just" rtl="1" eaLnBrk="0" fontAlgn="base" hangingPunct="0">
              <a:spcBef>
                <a:spcPct val="20000"/>
              </a:spcBef>
              <a:spcAft>
                <a:spcPct val="0"/>
              </a:spcAft>
              <a:buClr>
                <a:schemeClr val="accent2"/>
              </a:buClr>
              <a:buSzPct val="75000"/>
              <a:buFont typeface="Arial" pitchFamily="34" charset="0"/>
              <a:buChar char="◄"/>
            </a:pPr>
            <a:r>
              <a:rPr lang="he-IL" sz="2317" dirty="0" smtClean="0">
                <a:solidFill>
                  <a:prstClr val="black">
                    <a:lumMod val="50000"/>
                    <a:lumOff val="50000"/>
                  </a:prstClr>
                </a:solidFill>
                <a:latin typeface="Calibri"/>
              </a:rPr>
              <a:t>העברת נכסים במתנה.</a:t>
            </a:r>
            <a:endParaRPr lang="he-IL" sz="2317" dirty="0">
              <a:solidFill>
                <a:prstClr val="black">
                  <a:lumMod val="50000"/>
                  <a:lumOff val="50000"/>
                </a:prstClr>
              </a:solidFill>
              <a:latin typeface="Calibri"/>
            </a:endParaRPr>
          </a:p>
        </p:txBody>
      </p:sp>
    </p:spTree>
    <p:extLst>
      <p:ext uri="{BB962C8B-B14F-4D97-AF65-F5344CB8AC3E}">
        <p14:creationId xmlns:p14="http://schemas.microsoft.com/office/powerpoint/2010/main" val="1888342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smtClean="0"/>
              <a:t>העברה בין דורית </a:t>
            </a:r>
            <a:endParaRPr lang="en-GB" b="1" dirty="0"/>
          </a:p>
        </p:txBody>
      </p:sp>
      <p:sp>
        <p:nvSpPr>
          <p:cNvPr id="5" name="Content Placeholder 2"/>
          <p:cNvSpPr txBox="1">
            <a:spLocks/>
          </p:cNvSpPr>
          <p:nvPr/>
        </p:nvSpPr>
        <p:spPr bwMode="auto">
          <a:xfrm>
            <a:off x="251522" y="977900"/>
            <a:ext cx="8640772" cy="4279899"/>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buClr>
            </a:pPr>
            <a:r>
              <a:rPr lang="he-IL" sz="2200" dirty="0">
                <a:solidFill>
                  <a:sysClr val="windowText" lastClr="000000">
                    <a:lumMod val="50000"/>
                    <a:lumOff val="50000"/>
                  </a:sysClr>
                </a:solidFill>
                <a:latin typeface="Calibri"/>
                <a:cs typeface="Arial" panose="020B0604020202020204" pitchFamily="34" charset="0"/>
              </a:rPr>
              <a:t>סעיף 2 לחוק הירושה תשכ"ה-1965 קובע כי במותו של אדם עובר רכושו ליורשיו החוקיים, ואם השאיר אחריו צוואה, נקבעים יורשיו על פי צוואתו. </a:t>
            </a:r>
            <a:endParaRPr lang="he-IL" sz="2200" dirty="0" smtClean="0">
              <a:solidFill>
                <a:sysClr val="windowText" lastClr="000000">
                  <a:lumMod val="50000"/>
                  <a:lumOff val="50000"/>
                </a:sysClr>
              </a:solidFill>
              <a:latin typeface="Calibri"/>
              <a:cs typeface="Arial" panose="020B0604020202020204" pitchFamily="34" charset="0"/>
            </a:endParaRPr>
          </a:p>
          <a:p>
            <a:pPr marL="0" indent="0">
              <a:lnSpc>
                <a:spcPts val="1500"/>
              </a:lnSpc>
              <a:buClr>
                <a:schemeClr val="accent2"/>
              </a:buClr>
              <a:buNone/>
            </a:pPr>
            <a:endParaRPr lang="he-IL" sz="2200" dirty="0">
              <a:solidFill>
                <a:sysClr val="windowText" lastClr="000000">
                  <a:lumMod val="50000"/>
                  <a:lumOff val="50000"/>
                </a:sysClr>
              </a:solidFill>
              <a:latin typeface="Calibri"/>
              <a:cs typeface="Arial" panose="020B0604020202020204" pitchFamily="34" charset="0"/>
            </a:endParaRPr>
          </a:p>
          <a:p>
            <a:pPr>
              <a:buClr>
                <a:schemeClr val="accent2"/>
              </a:buClr>
            </a:pPr>
            <a:r>
              <a:rPr lang="he-IL" sz="2200" dirty="0">
                <a:solidFill>
                  <a:sysClr val="windowText" lastClr="000000">
                    <a:lumMod val="50000"/>
                    <a:lumOff val="50000"/>
                  </a:sysClr>
                </a:solidFill>
                <a:latin typeface="Calibri"/>
                <a:cs typeface="Arial" panose="020B0604020202020204" pitchFamily="34" charset="0"/>
              </a:rPr>
              <a:t>במידה ולא מבצעים תכנון להעברה בין דורית נכסי המוריש יועברו ליורשים בירושה</a:t>
            </a:r>
            <a:r>
              <a:rPr lang="he-IL" sz="2200" dirty="0" smtClean="0">
                <a:solidFill>
                  <a:sysClr val="windowText" lastClr="000000">
                    <a:lumMod val="50000"/>
                    <a:lumOff val="50000"/>
                  </a:sysClr>
                </a:solidFill>
                <a:latin typeface="Calibri"/>
                <a:cs typeface="Arial" panose="020B0604020202020204" pitchFamily="34" charset="0"/>
              </a:rPr>
              <a:t>.</a:t>
            </a:r>
          </a:p>
          <a:p>
            <a:pPr marL="0" indent="0">
              <a:lnSpc>
                <a:spcPts val="1500"/>
              </a:lnSpc>
              <a:buClr>
                <a:schemeClr val="accent2"/>
              </a:buClr>
              <a:buNone/>
            </a:pPr>
            <a:endParaRPr lang="he-IL" sz="2200" dirty="0">
              <a:solidFill>
                <a:sysClr val="windowText" lastClr="000000">
                  <a:lumMod val="50000"/>
                  <a:lumOff val="50000"/>
                </a:sysClr>
              </a:solidFill>
              <a:latin typeface="Calibri"/>
              <a:cs typeface="Arial" panose="020B0604020202020204" pitchFamily="34" charset="0"/>
            </a:endParaRPr>
          </a:p>
          <a:p>
            <a:pPr>
              <a:buClr>
                <a:schemeClr val="accent2"/>
              </a:buClr>
            </a:pPr>
            <a:r>
              <a:rPr lang="he-IL" sz="2200" dirty="0">
                <a:solidFill>
                  <a:sysClr val="windowText" lastClr="000000">
                    <a:lumMod val="50000"/>
                    <a:lumOff val="50000"/>
                  </a:sysClr>
                </a:solidFill>
                <a:latin typeface="Calibri"/>
                <a:cs typeface="Arial" panose="020B0604020202020204" pitchFamily="34" charset="0"/>
              </a:rPr>
              <a:t>מס עזבון בישראל – </a:t>
            </a:r>
            <a:r>
              <a:rPr lang="he-IL" sz="2200" dirty="0" smtClean="0">
                <a:solidFill>
                  <a:sysClr val="windowText" lastClr="000000">
                    <a:lumMod val="50000"/>
                    <a:lumOff val="50000"/>
                  </a:sysClr>
                </a:solidFill>
                <a:latin typeface="Calibri"/>
                <a:cs typeface="Arial" panose="020B0604020202020204" pitchFamily="34" charset="0"/>
              </a:rPr>
              <a:t>משנת 1982 אין מס עזבון בישראל, אך חדשות לבקרים עולה השאלה האם יש להשיבו. </a:t>
            </a:r>
          </a:p>
          <a:p>
            <a:pPr marL="0" indent="0">
              <a:buClr>
                <a:schemeClr val="accent2"/>
              </a:buClr>
              <a:buNone/>
            </a:pPr>
            <a:endParaRPr lang="he-IL" sz="2200" dirty="0">
              <a:solidFill>
                <a:sysClr val="windowText" lastClr="000000">
                  <a:lumMod val="50000"/>
                  <a:lumOff val="50000"/>
                </a:sysClr>
              </a:solidFill>
              <a:latin typeface="Calibri"/>
              <a:cs typeface="Arial" panose="020B0604020202020204" pitchFamily="34" charset="0"/>
            </a:endParaRPr>
          </a:p>
          <a:p>
            <a:pPr>
              <a:buClr>
                <a:schemeClr val="accent2"/>
              </a:buClr>
            </a:pPr>
            <a:r>
              <a:rPr lang="he-IL" sz="2200" dirty="0" smtClean="0">
                <a:solidFill>
                  <a:sysClr val="windowText" lastClr="000000">
                    <a:lumMod val="50000"/>
                    <a:lumOff val="50000"/>
                  </a:sysClr>
                </a:solidFill>
                <a:latin typeface="Calibri"/>
              </a:rPr>
              <a:t>הורשת מקרקעין - הורשה </a:t>
            </a:r>
            <a:r>
              <a:rPr lang="he-IL" sz="2200" b="1" u="sng" dirty="0">
                <a:solidFill>
                  <a:sysClr val="windowText" lastClr="000000">
                    <a:lumMod val="50000"/>
                    <a:lumOff val="50000"/>
                  </a:sysClr>
                </a:solidFill>
                <a:latin typeface="Calibri"/>
              </a:rPr>
              <a:t>אינה</a:t>
            </a:r>
            <a:r>
              <a:rPr lang="he-IL" sz="2200" dirty="0">
                <a:solidFill>
                  <a:sysClr val="windowText" lastClr="000000">
                    <a:lumMod val="50000"/>
                    <a:lumOff val="50000"/>
                  </a:sysClr>
                </a:solidFill>
                <a:latin typeface="Calibri"/>
              </a:rPr>
              <a:t> מהווה מכירה לעניין חוק מיסוי </a:t>
            </a:r>
            <a:r>
              <a:rPr lang="he-IL" sz="2200" dirty="0" smtClean="0">
                <a:solidFill>
                  <a:sysClr val="windowText" lastClr="000000">
                    <a:lumMod val="50000"/>
                    <a:lumOff val="50000"/>
                  </a:sysClr>
                </a:solidFill>
                <a:latin typeface="Calibri"/>
              </a:rPr>
              <a:t>מקרקעין (סעיף 4 לחוק מיסוי מקרקעין). לכן, הורשה אינה חייבת במס שבח או במס רכישה. הוראה זו מהווה "דחיית מס" למועד מכירת הנכס בידי היורשים.</a:t>
            </a:r>
            <a:endParaRPr lang="he-IL" sz="2200" dirty="0">
              <a:solidFill>
                <a:sysClr val="windowText" lastClr="000000">
                  <a:lumMod val="50000"/>
                  <a:lumOff val="50000"/>
                </a:sysClr>
              </a:solidFill>
              <a:latin typeface="Calibri"/>
              <a:cs typeface="Arial" panose="020B0604020202020204" pitchFamily="34" charset="0"/>
            </a:endParaRPr>
          </a:p>
          <a:p>
            <a:endParaRPr lang="he-IL" sz="2317" b="1" u="sng" dirty="0">
              <a:solidFill>
                <a:sysClr val="windowText" lastClr="000000">
                  <a:lumMod val="50000"/>
                  <a:lumOff val="50000"/>
                </a:sysClr>
              </a:solidFill>
              <a:latin typeface="Calibri"/>
              <a:cs typeface="Arial" panose="020B0604020202020204" pitchFamily="34" charset="0"/>
            </a:endParaRPr>
          </a:p>
        </p:txBody>
      </p:sp>
    </p:spTree>
    <p:extLst>
      <p:ext uri="{BB962C8B-B14F-4D97-AF65-F5344CB8AC3E}">
        <p14:creationId xmlns:p14="http://schemas.microsoft.com/office/powerpoint/2010/main" val="33566170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smtClean="0"/>
              <a:t>ירושה </a:t>
            </a:r>
            <a:endParaRPr lang="en-GB" b="1" dirty="0"/>
          </a:p>
        </p:txBody>
      </p:sp>
      <p:sp>
        <p:nvSpPr>
          <p:cNvPr id="4" name="Content Placeholder 2"/>
          <p:cNvSpPr txBox="1">
            <a:spLocks/>
          </p:cNvSpPr>
          <p:nvPr/>
        </p:nvSpPr>
        <p:spPr bwMode="auto">
          <a:xfrm>
            <a:off x="251522" y="990601"/>
            <a:ext cx="8640772" cy="4152900"/>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buClr>
            </a:pPr>
            <a:r>
              <a:rPr lang="he-IL" sz="2200" dirty="0" smtClean="0">
                <a:solidFill>
                  <a:sysClr val="windowText" lastClr="000000">
                    <a:lumMod val="50000"/>
                    <a:lumOff val="50000"/>
                  </a:sysClr>
                </a:solidFill>
                <a:latin typeface="Calibri"/>
              </a:rPr>
              <a:t>סעיף </a:t>
            </a:r>
            <a:r>
              <a:rPr lang="he-IL" sz="2200" dirty="0">
                <a:solidFill>
                  <a:sysClr val="windowText" lastClr="000000">
                    <a:lumMod val="50000"/>
                    <a:lumOff val="50000"/>
                  </a:sysClr>
                </a:solidFill>
                <a:latin typeface="Calibri"/>
              </a:rPr>
              <a:t>4 לחוק מיסוי מקרקעין קובע כי הורשה אינה מהווה מכירה לעניין חוק מיסוי מקרקעין. </a:t>
            </a:r>
          </a:p>
          <a:p>
            <a:pPr marL="0" indent="0">
              <a:lnSpc>
                <a:spcPts val="1500"/>
              </a:lnSpc>
              <a:buClr>
                <a:schemeClr val="accent2"/>
              </a:buClr>
              <a:buNone/>
            </a:pPr>
            <a:endParaRPr lang="he-IL" sz="2200" dirty="0">
              <a:solidFill>
                <a:sysClr val="windowText" lastClr="000000">
                  <a:lumMod val="50000"/>
                  <a:lumOff val="50000"/>
                </a:sysClr>
              </a:solidFill>
              <a:latin typeface="Calibri"/>
            </a:endParaRPr>
          </a:p>
          <a:p>
            <a:pPr>
              <a:buClr>
                <a:schemeClr val="accent2"/>
              </a:buClr>
            </a:pPr>
            <a:r>
              <a:rPr lang="he-IL" sz="2200" dirty="0"/>
              <a:t>מכאן, בירושה של נכסי מקרקעין אין מס שבח ואין מס רכישה !</a:t>
            </a:r>
          </a:p>
          <a:p>
            <a:pPr marL="533400" indent="0">
              <a:lnSpc>
                <a:spcPts val="1500"/>
              </a:lnSpc>
              <a:buClr>
                <a:schemeClr val="accent2"/>
              </a:buClr>
              <a:buNone/>
            </a:pPr>
            <a:endParaRPr lang="he-IL" sz="2200" dirty="0" smtClean="0">
              <a:solidFill>
                <a:sysClr val="windowText" lastClr="000000">
                  <a:lumMod val="50000"/>
                  <a:lumOff val="50000"/>
                </a:sysClr>
              </a:solidFill>
              <a:latin typeface="Calibri"/>
            </a:endParaRPr>
          </a:p>
          <a:p>
            <a:pPr>
              <a:buClr>
                <a:schemeClr val="accent2"/>
              </a:buClr>
            </a:pPr>
            <a:r>
              <a:rPr lang="he-IL" sz="2200" dirty="0" smtClean="0"/>
              <a:t>יחד </a:t>
            </a:r>
            <a:r>
              <a:rPr lang="he-IL" sz="2200" dirty="0"/>
              <a:t>עם זאת, אין מדובר בפטור גורף מכל </a:t>
            </a:r>
            <a:r>
              <a:rPr lang="he-IL" sz="2200" b="1" dirty="0"/>
              <a:t>עסקה עתידית</a:t>
            </a:r>
            <a:r>
              <a:rPr lang="he-IL" sz="2200" dirty="0"/>
              <a:t> שתתבצע בנכס המועבר בירושה, אלא </a:t>
            </a:r>
            <a:r>
              <a:rPr lang="he-IL" sz="2200" dirty="0" err="1"/>
              <a:t>ב”דחיית</a:t>
            </a:r>
            <a:r>
              <a:rPr lang="he-IL" sz="2200" dirty="0"/>
              <a:t> מס”, עד למועד </a:t>
            </a:r>
            <a:r>
              <a:rPr lang="he-IL" sz="2200" b="1" dirty="0"/>
              <a:t>מימוש</a:t>
            </a:r>
            <a:r>
              <a:rPr lang="he-IL" sz="2200" dirty="0"/>
              <a:t> </a:t>
            </a:r>
            <a:r>
              <a:rPr lang="he-IL" sz="2200" dirty="0" smtClean="0"/>
              <a:t>הנכס ! </a:t>
            </a:r>
            <a:endParaRPr lang="he-IL" sz="2200" dirty="0" smtClean="0"/>
          </a:p>
          <a:p>
            <a:pPr marL="0" indent="0">
              <a:buClr>
                <a:schemeClr val="accent2"/>
              </a:buClr>
              <a:buNone/>
            </a:pPr>
            <a:endParaRPr lang="he-IL" sz="2200" dirty="0" smtClean="0"/>
          </a:p>
          <a:p>
            <a:pPr>
              <a:buClr>
                <a:schemeClr val="accent2"/>
              </a:buClr>
            </a:pPr>
            <a:r>
              <a:rPr lang="he-IL" sz="2200" dirty="0" smtClean="0"/>
              <a:t>כאשר יורשים מעוניינים לשנות את אופן הקצאת הנכסים המועברים ביניהם, העברת הנכסים בין היורשים ככל הנראה תהא חייבת במס שבח ורכישה.</a:t>
            </a:r>
            <a:endParaRPr lang="he-IL" sz="2200" dirty="0" smtClean="0"/>
          </a:p>
          <a:p>
            <a:pPr marL="0" indent="0">
              <a:lnSpc>
                <a:spcPts val="1500"/>
              </a:lnSpc>
              <a:buClr>
                <a:schemeClr val="accent2"/>
              </a:buClr>
              <a:buNone/>
            </a:pPr>
            <a:endParaRPr lang="he-IL" sz="2200" dirty="0" smtClean="0"/>
          </a:p>
        </p:txBody>
      </p:sp>
    </p:spTree>
    <p:extLst>
      <p:ext uri="{BB962C8B-B14F-4D97-AF65-F5344CB8AC3E}">
        <p14:creationId xmlns:p14="http://schemas.microsoft.com/office/powerpoint/2010/main" val="33901860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a:t>ירושה – </a:t>
            </a:r>
            <a:r>
              <a:rPr lang="he-IL" b="1" dirty="0" smtClean="0"/>
              <a:t>קביעת העלות המקורית של הנכס לצורך מימושו </a:t>
            </a:r>
            <a:endParaRPr lang="en-GB" b="1" dirty="0"/>
          </a:p>
        </p:txBody>
      </p:sp>
      <p:sp>
        <p:nvSpPr>
          <p:cNvPr id="4" name="Content Placeholder 2"/>
          <p:cNvSpPr txBox="1">
            <a:spLocks/>
          </p:cNvSpPr>
          <p:nvPr/>
        </p:nvSpPr>
        <p:spPr bwMode="auto">
          <a:xfrm>
            <a:off x="251521" y="1016000"/>
            <a:ext cx="8640772" cy="5049145"/>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buClr>
            </a:pPr>
            <a:r>
              <a:rPr lang="he-IL" sz="2200" b="1" u="sng" dirty="0">
                <a:solidFill>
                  <a:sysClr val="windowText" lastClr="000000">
                    <a:lumMod val="50000"/>
                    <a:lumOff val="50000"/>
                  </a:sysClr>
                </a:solidFill>
                <a:latin typeface="Calibri"/>
              </a:rPr>
              <a:t>כיצד </a:t>
            </a:r>
            <a:r>
              <a:rPr lang="he-IL" sz="2200" b="1" u="sng" dirty="0" smtClean="0">
                <a:solidFill>
                  <a:sysClr val="windowText" lastClr="000000">
                    <a:lumMod val="50000"/>
                    <a:lumOff val="50000"/>
                  </a:sysClr>
                </a:solidFill>
                <a:latin typeface="Calibri"/>
              </a:rPr>
              <a:t>נקבעת </a:t>
            </a:r>
            <a:r>
              <a:rPr lang="he-IL" sz="2200" b="1" u="sng" dirty="0">
                <a:solidFill>
                  <a:sysClr val="windowText" lastClr="000000">
                    <a:lumMod val="50000"/>
                    <a:lumOff val="50000"/>
                  </a:sysClr>
                </a:solidFill>
                <a:latin typeface="Calibri"/>
              </a:rPr>
              <a:t>העלות המקורית של הנכס במימוש הנכס על ידי היורש</a:t>
            </a:r>
            <a:r>
              <a:rPr lang="he-IL" sz="2200" b="1" u="sng" dirty="0" smtClean="0">
                <a:solidFill>
                  <a:sysClr val="windowText" lastClr="000000">
                    <a:lumMod val="50000"/>
                    <a:lumOff val="50000"/>
                  </a:sysClr>
                </a:solidFill>
                <a:latin typeface="Calibri"/>
              </a:rPr>
              <a:t>?</a:t>
            </a:r>
          </a:p>
          <a:p>
            <a:pPr marL="0" indent="0">
              <a:buClr>
                <a:schemeClr val="accent2"/>
              </a:buClr>
              <a:buNone/>
            </a:pPr>
            <a:endParaRPr lang="he-IL" sz="2200" b="1" u="sng" dirty="0">
              <a:solidFill>
                <a:sysClr val="windowText" lastClr="000000">
                  <a:lumMod val="50000"/>
                  <a:lumOff val="50000"/>
                </a:sysClr>
              </a:solidFill>
              <a:latin typeface="Calibri"/>
            </a:endParaRPr>
          </a:p>
          <a:p>
            <a:pPr marL="538163" indent="0">
              <a:buClr>
                <a:schemeClr val="accent2"/>
              </a:buClr>
              <a:buNone/>
            </a:pPr>
            <a:endParaRPr lang="he-IL" sz="2000" dirty="0">
              <a:solidFill>
                <a:sysClr val="windowText" lastClr="000000">
                  <a:lumMod val="50000"/>
                  <a:lumOff val="50000"/>
                </a:sysClr>
              </a:solidFill>
              <a:latin typeface="Calibri"/>
            </a:endParaRPr>
          </a:p>
          <a:p>
            <a:pPr marL="881063" indent="-342900">
              <a:buClr>
                <a:schemeClr val="accent2"/>
              </a:buClr>
            </a:pPr>
            <a:r>
              <a:rPr lang="he-IL" sz="2000" b="1" u="sng" dirty="0" smtClean="0">
                <a:solidFill>
                  <a:sysClr val="windowText" lastClr="000000">
                    <a:lumMod val="50000"/>
                    <a:lumOff val="50000"/>
                  </a:sysClr>
                </a:solidFill>
                <a:latin typeface="Calibri"/>
              </a:rPr>
              <a:t>"כניסה בנעליו" של המוריש</a:t>
            </a:r>
            <a:r>
              <a:rPr lang="he-IL" sz="2000" dirty="0" smtClean="0">
                <a:solidFill>
                  <a:sysClr val="windowText" lastClr="000000">
                    <a:lumMod val="50000"/>
                    <a:lumOff val="50000"/>
                  </a:sysClr>
                </a:solidFill>
                <a:latin typeface="Calibri"/>
              </a:rPr>
              <a:t> - שווי </a:t>
            </a:r>
            <a:r>
              <a:rPr lang="he-IL" sz="2000" dirty="0">
                <a:solidFill>
                  <a:sysClr val="windowText" lastClr="000000">
                    <a:lumMod val="50000"/>
                    <a:lumOff val="50000"/>
                  </a:sysClr>
                </a:solidFill>
                <a:latin typeface="Calibri"/>
              </a:rPr>
              <a:t>הרכישה יקבע כשווי הרכישה לפי חוק מיסוי מקרקעין אילו הנכס היה נמכר בידי המוריש, ובהתאם לסעיף 37(ז) לחוק, יום הרכישה ייקבע לפי היום שהיה נקבע כיום הרכישה אילו מכר המוריש את הנכס.</a:t>
            </a:r>
          </a:p>
          <a:p>
            <a:pPr>
              <a:buClr>
                <a:schemeClr val="accent2"/>
              </a:buClr>
            </a:pPr>
            <a:endParaRPr lang="he-IL" sz="1931" u="sng" dirty="0">
              <a:solidFill>
                <a:sysClr val="windowText" lastClr="000000">
                  <a:lumMod val="50000"/>
                  <a:lumOff val="50000"/>
                </a:sysClr>
              </a:solidFill>
              <a:latin typeface="Calibri"/>
              <a:cs typeface="Arial" panose="020B0604020202020204" pitchFamily="34" charset="0"/>
            </a:endParaRPr>
          </a:p>
        </p:txBody>
      </p:sp>
    </p:spTree>
    <p:extLst>
      <p:ext uri="{BB962C8B-B14F-4D97-AF65-F5344CB8AC3E}">
        <p14:creationId xmlns:p14="http://schemas.microsoft.com/office/powerpoint/2010/main" val="3060525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a:t>ירושה – </a:t>
            </a:r>
            <a:r>
              <a:rPr lang="he-IL" b="1" dirty="0" smtClean="0"/>
              <a:t>מכירת דירת ירושה על ידי היורשים</a:t>
            </a:r>
            <a:endParaRPr lang="en-GB" b="1" dirty="0"/>
          </a:p>
        </p:txBody>
      </p:sp>
      <p:sp>
        <p:nvSpPr>
          <p:cNvPr id="4" name="Content Placeholder 2"/>
          <p:cNvSpPr txBox="1">
            <a:spLocks/>
          </p:cNvSpPr>
          <p:nvPr/>
        </p:nvSpPr>
        <p:spPr bwMode="auto">
          <a:xfrm>
            <a:off x="251521" y="926276"/>
            <a:ext cx="8640772" cy="5138870"/>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buClr>
            </a:pPr>
            <a:r>
              <a:rPr lang="he-IL" sz="2200" dirty="0">
                <a:solidFill>
                  <a:sysClr val="windowText" lastClr="000000">
                    <a:lumMod val="50000"/>
                    <a:lumOff val="50000"/>
                  </a:sysClr>
                </a:solidFill>
                <a:latin typeface="Calibri"/>
              </a:rPr>
              <a:t>כל עסקת מקרקעין בישראל, כהגדרתה בחוק, </a:t>
            </a:r>
            <a:r>
              <a:rPr lang="he-IL" sz="2200" dirty="0" smtClean="0">
                <a:solidFill>
                  <a:sysClr val="windowText" lastClr="000000">
                    <a:lumMod val="50000"/>
                    <a:lumOff val="50000"/>
                  </a:sysClr>
                </a:solidFill>
                <a:latin typeface="Calibri"/>
              </a:rPr>
              <a:t>כפופה לחבות </a:t>
            </a:r>
            <a:r>
              <a:rPr lang="he-IL" sz="2200" dirty="0">
                <a:solidFill>
                  <a:sysClr val="windowText" lastClr="000000">
                    <a:lumMod val="50000"/>
                    <a:lumOff val="50000"/>
                  </a:sysClr>
                </a:solidFill>
                <a:latin typeface="Calibri"/>
              </a:rPr>
              <a:t>במס</a:t>
            </a:r>
            <a:r>
              <a:rPr lang="he-IL" sz="2200" dirty="0" smtClean="0">
                <a:solidFill>
                  <a:sysClr val="windowText" lastClr="000000">
                    <a:lumMod val="50000"/>
                    <a:lumOff val="50000"/>
                  </a:sysClr>
                </a:solidFill>
                <a:latin typeface="Calibri"/>
              </a:rPr>
              <a:t>.</a:t>
            </a:r>
          </a:p>
          <a:p>
            <a:pPr marL="0" indent="0">
              <a:lnSpc>
                <a:spcPts val="1500"/>
              </a:lnSpc>
              <a:buClr>
                <a:schemeClr val="accent2"/>
              </a:buClr>
              <a:buNone/>
            </a:pPr>
            <a:endParaRPr lang="he-IL" sz="2200" dirty="0" smtClean="0">
              <a:solidFill>
                <a:sysClr val="windowText" lastClr="000000">
                  <a:lumMod val="50000"/>
                  <a:lumOff val="50000"/>
                </a:sysClr>
              </a:solidFill>
              <a:latin typeface="Calibri"/>
            </a:endParaRPr>
          </a:p>
          <a:p>
            <a:pPr>
              <a:buClr>
                <a:schemeClr val="accent2"/>
              </a:buClr>
            </a:pPr>
            <a:r>
              <a:rPr lang="he-IL" sz="2200" dirty="0" smtClean="0">
                <a:solidFill>
                  <a:sysClr val="windowText" lastClr="000000">
                    <a:lumMod val="50000"/>
                    <a:lumOff val="50000"/>
                  </a:sysClr>
                </a:solidFill>
                <a:latin typeface="Calibri"/>
              </a:rPr>
              <a:t>בחוק </a:t>
            </a:r>
            <a:r>
              <a:rPr lang="he-IL" sz="2200" dirty="0">
                <a:solidFill>
                  <a:sysClr val="windowText" lastClr="000000">
                    <a:lumMod val="50000"/>
                    <a:lumOff val="50000"/>
                  </a:sysClr>
                </a:solidFill>
                <a:latin typeface="Calibri"/>
              </a:rPr>
              <a:t>מנויים מספר פטורים </a:t>
            </a:r>
            <a:r>
              <a:rPr lang="he-IL" sz="2200" dirty="0" smtClean="0">
                <a:solidFill>
                  <a:sysClr val="windowText" lastClr="000000">
                    <a:lumMod val="50000"/>
                    <a:lumOff val="50000"/>
                  </a:sysClr>
                </a:solidFill>
                <a:latin typeface="Calibri"/>
              </a:rPr>
              <a:t>ממס כגון פטור דירה מזכה ופטור ממכירת </a:t>
            </a:r>
            <a:r>
              <a:rPr lang="he-IL" sz="2200" dirty="0">
                <a:solidFill>
                  <a:sysClr val="windowText" lastClr="000000">
                    <a:lumMod val="50000"/>
                    <a:lumOff val="50000"/>
                  </a:sysClr>
                </a:solidFill>
                <a:latin typeface="Calibri"/>
              </a:rPr>
              <a:t>דירה שנתקבלה </a:t>
            </a:r>
            <a:r>
              <a:rPr lang="he-IL" sz="2200" dirty="0" smtClean="0">
                <a:solidFill>
                  <a:sysClr val="windowText" lastClr="000000">
                    <a:lumMod val="50000"/>
                    <a:lumOff val="50000"/>
                  </a:sysClr>
                </a:solidFill>
                <a:latin typeface="Calibri"/>
              </a:rPr>
              <a:t>בירושה -  “</a:t>
            </a:r>
            <a:r>
              <a:rPr lang="he-IL" sz="2200" b="1" u="sng" dirty="0">
                <a:solidFill>
                  <a:sysClr val="windowText" lastClr="000000">
                    <a:lumMod val="50000"/>
                    <a:lumOff val="50000"/>
                  </a:sysClr>
                </a:solidFill>
                <a:latin typeface="Calibri"/>
              </a:rPr>
              <a:t>פטור דירת ירושה</a:t>
            </a:r>
            <a:r>
              <a:rPr lang="he-IL" sz="2200" dirty="0" smtClean="0">
                <a:solidFill>
                  <a:sysClr val="windowText" lastClr="000000">
                    <a:lumMod val="50000"/>
                    <a:lumOff val="50000"/>
                  </a:sysClr>
                </a:solidFill>
                <a:latin typeface="Calibri"/>
              </a:rPr>
              <a:t>”.</a:t>
            </a:r>
          </a:p>
          <a:p>
            <a:pPr marL="0" indent="0">
              <a:lnSpc>
                <a:spcPts val="1500"/>
              </a:lnSpc>
              <a:buClr>
                <a:schemeClr val="accent2"/>
              </a:buClr>
              <a:buNone/>
            </a:pPr>
            <a:endParaRPr lang="he-IL" sz="2200" dirty="0">
              <a:solidFill>
                <a:sysClr val="windowText" lastClr="000000">
                  <a:lumMod val="50000"/>
                  <a:lumOff val="50000"/>
                </a:sysClr>
              </a:solidFill>
              <a:latin typeface="Calibri"/>
            </a:endParaRPr>
          </a:p>
          <a:p>
            <a:pPr>
              <a:lnSpc>
                <a:spcPts val="2600"/>
              </a:lnSpc>
              <a:buClr>
                <a:schemeClr val="accent2"/>
              </a:buClr>
            </a:pPr>
            <a:r>
              <a:rPr lang="he-IL" sz="2200" dirty="0" smtClean="0">
                <a:solidFill>
                  <a:sysClr val="windowText" lastClr="000000">
                    <a:lumMod val="50000"/>
                    <a:lumOff val="50000"/>
                  </a:sysClr>
                </a:solidFill>
                <a:latin typeface="Calibri"/>
              </a:rPr>
              <a:t>פטור דירה מזכה - "</a:t>
            </a:r>
            <a:r>
              <a:rPr lang="he-IL" sz="2200" b="1" dirty="0" smtClean="0">
                <a:solidFill>
                  <a:sysClr val="windowText" lastClr="000000">
                    <a:lumMod val="50000"/>
                    <a:lumOff val="50000"/>
                  </a:sysClr>
                </a:solidFill>
                <a:latin typeface="Calibri"/>
              </a:rPr>
              <a:t>דירה </a:t>
            </a:r>
            <a:r>
              <a:rPr lang="he-IL" sz="2200" b="1" dirty="0">
                <a:solidFill>
                  <a:sysClr val="windowText" lastClr="000000">
                    <a:lumMod val="50000"/>
                    <a:lumOff val="50000"/>
                  </a:sysClr>
                </a:solidFill>
                <a:latin typeface="Calibri"/>
              </a:rPr>
              <a:t>יחידה</a:t>
            </a:r>
            <a:r>
              <a:rPr lang="he-IL" sz="2200" dirty="0">
                <a:solidFill>
                  <a:sysClr val="windowText" lastClr="000000">
                    <a:lumMod val="50000"/>
                    <a:lumOff val="50000"/>
                  </a:sysClr>
                </a:solidFill>
                <a:latin typeface="Calibri"/>
              </a:rPr>
              <a:t>" </a:t>
            </a:r>
            <a:r>
              <a:rPr lang="he-IL" sz="2200" dirty="0" smtClean="0">
                <a:solidFill>
                  <a:sysClr val="windowText" lastClr="000000">
                    <a:lumMod val="50000"/>
                    <a:lumOff val="50000"/>
                  </a:sysClr>
                </a:solidFill>
                <a:latin typeface="Calibri"/>
              </a:rPr>
              <a:t>המקנה </a:t>
            </a:r>
            <a:r>
              <a:rPr lang="he-IL" sz="2200" dirty="0">
                <a:solidFill>
                  <a:sysClr val="windowText" lastClr="000000">
                    <a:lumMod val="50000"/>
                    <a:lumOff val="50000"/>
                  </a:sysClr>
                </a:solidFill>
                <a:latin typeface="Calibri"/>
              </a:rPr>
              <a:t>למוכר </a:t>
            </a:r>
            <a:r>
              <a:rPr lang="he-IL" sz="2200" dirty="0" smtClean="0">
                <a:solidFill>
                  <a:sysClr val="windowText" lastClr="000000">
                    <a:lumMod val="50000"/>
                    <a:lumOff val="50000"/>
                  </a:sysClr>
                </a:solidFill>
                <a:latin typeface="Calibri"/>
              </a:rPr>
              <a:t>את </a:t>
            </a:r>
            <a:r>
              <a:rPr lang="he-IL" sz="2200" dirty="0">
                <a:solidFill>
                  <a:sysClr val="windowText" lastClr="000000">
                    <a:lumMod val="50000"/>
                    <a:lumOff val="50000"/>
                  </a:sysClr>
                </a:solidFill>
                <a:latin typeface="Calibri"/>
              </a:rPr>
              <a:t>האפשרות למכור את דירתו היחידה בפטור ממס שבח </a:t>
            </a:r>
            <a:r>
              <a:rPr lang="he-IL" sz="2200" dirty="0" smtClean="0">
                <a:solidFill>
                  <a:sysClr val="windowText" lastClr="000000">
                    <a:lumMod val="50000"/>
                    <a:lumOff val="50000"/>
                  </a:sysClr>
                </a:solidFill>
                <a:latin typeface="Calibri"/>
              </a:rPr>
              <a:t>(הפטור יחול על תמורה שעד כ-4.5 </a:t>
            </a:r>
            <a:r>
              <a:rPr lang="he-IL" sz="2200" dirty="0">
                <a:solidFill>
                  <a:sysClr val="windowText" lastClr="000000">
                    <a:lumMod val="50000"/>
                    <a:lumOff val="50000"/>
                  </a:sysClr>
                </a:solidFill>
                <a:latin typeface="Calibri"/>
              </a:rPr>
              <a:t>מיליון ₪) בכפוף לתנאים </a:t>
            </a:r>
            <a:r>
              <a:rPr lang="he-IL" sz="2200" dirty="0" smtClean="0">
                <a:solidFill>
                  <a:sysClr val="windowText" lastClr="000000">
                    <a:lumMod val="50000"/>
                    <a:lumOff val="50000"/>
                  </a:sysClr>
                </a:solidFill>
                <a:latin typeface="Calibri"/>
              </a:rPr>
              <a:t>נוספים.</a:t>
            </a:r>
            <a:endParaRPr lang="he-IL" sz="2200" dirty="0">
              <a:solidFill>
                <a:sysClr val="windowText" lastClr="000000">
                  <a:lumMod val="50000"/>
                  <a:lumOff val="50000"/>
                </a:sysClr>
              </a:solidFill>
              <a:latin typeface="Calibri"/>
            </a:endParaRPr>
          </a:p>
          <a:p>
            <a:endParaRPr lang="he-IL" sz="2317" dirty="0">
              <a:solidFill>
                <a:sysClr val="windowText" lastClr="000000">
                  <a:lumMod val="50000"/>
                  <a:lumOff val="50000"/>
                </a:sysClr>
              </a:solidFill>
              <a:latin typeface="Calibri"/>
              <a:cs typeface="Arial" panose="020B0604020202020204" pitchFamily="34" charset="0"/>
            </a:endParaRPr>
          </a:p>
          <a:p>
            <a:pPr lvl="1"/>
            <a:endParaRPr lang="he-IL" sz="1931" u="sng" dirty="0">
              <a:solidFill>
                <a:sysClr val="windowText" lastClr="000000">
                  <a:lumMod val="50000"/>
                  <a:lumOff val="50000"/>
                </a:sysClr>
              </a:solidFill>
              <a:latin typeface="Calibri"/>
              <a:cs typeface="Arial" panose="020B0604020202020204" pitchFamily="34" charset="0"/>
            </a:endParaRPr>
          </a:p>
        </p:txBody>
      </p:sp>
    </p:spTree>
    <p:extLst>
      <p:ext uri="{BB962C8B-B14F-4D97-AF65-F5344CB8AC3E}">
        <p14:creationId xmlns:p14="http://schemas.microsoft.com/office/powerpoint/2010/main" val="30778988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a:t>ירושה – </a:t>
            </a:r>
            <a:r>
              <a:rPr lang="he-IL" b="1" dirty="0" smtClean="0"/>
              <a:t>מכירת דירת ירושה על ידי היורשים</a:t>
            </a:r>
            <a:endParaRPr lang="en-GB" b="1" dirty="0"/>
          </a:p>
        </p:txBody>
      </p:sp>
      <p:sp>
        <p:nvSpPr>
          <p:cNvPr id="4" name="Content Placeholder 2"/>
          <p:cNvSpPr txBox="1">
            <a:spLocks/>
          </p:cNvSpPr>
          <p:nvPr/>
        </p:nvSpPr>
        <p:spPr bwMode="auto">
          <a:xfrm>
            <a:off x="251521" y="926276"/>
            <a:ext cx="8640772" cy="5138870"/>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buClr>
            </a:pPr>
            <a:r>
              <a:rPr lang="he-IL" sz="2200" dirty="0" smtClean="0">
                <a:solidFill>
                  <a:sysClr val="windowText" lastClr="000000">
                    <a:lumMod val="50000"/>
                    <a:lumOff val="50000"/>
                  </a:sysClr>
                </a:solidFill>
                <a:latin typeface="Calibri"/>
              </a:rPr>
              <a:t>“</a:t>
            </a:r>
            <a:r>
              <a:rPr lang="he-IL" sz="2200" b="1" dirty="0">
                <a:solidFill>
                  <a:sysClr val="windowText" lastClr="000000">
                    <a:lumMod val="50000"/>
                    <a:lumOff val="50000"/>
                  </a:sysClr>
                </a:solidFill>
                <a:latin typeface="Calibri"/>
              </a:rPr>
              <a:t>פטור דירת ירושה</a:t>
            </a:r>
            <a:r>
              <a:rPr lang="he-IL" sz="2200" dirty="0" smtClean="0">
                <a:solidFill>
                  <a:sysClr val="windowText" lastClr="000000">
                    <a:lumMod val="50000"/>
                    <a:lumOff val="50000"/>
                  </a:sysClr>
                </a:solidFill>
                <a:latin typeface="Calibri"/>
              </a:rPr>
              <a:t>”- פטור במכירה </a:t>
            </a:r>
            <a:r>
              <a:rPr lang="he-IL" sz="2200" dirty="0">
                <a:solidFill>
                  <a:sysClr val="windowText" lastClr="000000">
                    <a:lumMod val="50000"/>
                    <a:lumOff val="50000"/>
                  </a:sysClr>
                </a:solidFill>
                <a:latin typeface="Calibri"/>
              </a:rPr>
              <a:t>של </a:t>
            </a:r>
            <a:r>
              <a:rPr lang="he-IL" sz="2200" u="sng" dirty="0">
                <a:solidFill>
                  <a:sysClr val="windowText" lastClr="000000">
                    <a:lumMod val="50000"/>
                    <a:lumOff val="50000"/>
                  </a:sysClr>
                </a:solidFill>
                <a:latin typeface="Calibri"/>
              </a:rPr>
              <a:t>דירת מגורים מזכה </a:t>
            </a:r>
            <a:r>
              <a:rPr lang="he-IL" sz="2200" dirty="0">
                <a:solidFill>
                  <a:sysClr val="windowText" lastClr="000000">
                    <a:lumMod val="50000"/>
                    <a:lumOff val="50000"/>
                  </a:sysClr>
                </a:solidFill>
                <a:latin typeface="Calibri"/>
              </a:rPr>
              <a:t>אשר התקבלה בירושה, בכפוף להתקיימות </a:t>
            </a:r>
            <a:r>
              <a:rPr lang="he-IL" sz="2200" b="1" u="sng" dirty="0">
                <a:solidFill>
                  <a:sysClr val="windowText" lastClr="000000">
                    <a:lumMod val="50000"/>
                    <a:lumOff val="50000"/>
                  </a:sysClr>
                </a:solidFill>
                <a:latin typeface="Calibri"/>
              </a:rPr>
              <a:t>כל</a:t>
            </a:r>
            <a:r>
              <a:rPr lang="he-IL" sz="2200" dirty="0">
                <a:solidFill>
                  <a:sysClr val="windowText" lastClr="000000">
                    <a:lumMod val="50000"/>
                    <a:lumOff val="50000"/>
                  </a:sysClr>
                </a:solidFill>
                <a:latin typeface="Calibri"/>
              </a:rPr>
              <a:t> התנאים הבאים (במצטבר</a:t>
            </a:r>
            <a:r>
              <a:rPr lang="he-IL" sz="2200" dirty="0" smtClean="0">
                <a:solidFill>
                  <a:sysClr val="windowText" lastClr="000000">
                    <a:lumMod val="50000"/>
                    <a:lumOff val="50000"/>
                  </a:sysClr>
                </a:solidFill>
                <a:latin typeface="Calibri"/>
              </a:rPr>
              <a:t>):</a:t>
            </a:r>
          </a:p>
          <a:p>
            <a:pPr marL="0" indent="0">
              <a:lnSpc>
                <a:spcPts val="1500"/>
              </a:lnSpc>
              <a:buClr>
                <a:schemeClr val="accent2"/>
              </a:buClr>
              <a:buNone/>
            </a:pPr>
            <a:endParaRPr lang="he-IL" sz="2200" u="sng" dirty="0" smtClean="0">
              <a:solidFill>
                <a:sysClr val="windowText" lastClr="000000">
                  <a:lumMod val="50000"/>
                  <a:lumOff val="50000"/>
                </a:sysClr>
              </a:solidFill>
              <a:latin typeface="Calibri"/>
            </a:endParaRPr>
          </a:p>
          <a:p>
            <a:pPr marL="901700" indent="-368300">
              <a:buClr>
                <a:schemeClr val="accent2"/>
              </a:buClr>
              <a:buFont typeface="+mj-lt"/>
              <a:buAutoNum type="arabicPeriod"/>
            </a:pPr>
            <a:r>
              <a:rPr lang="he-IL" sz="1800" u="sng" dirty="0" smtClean="0">
                <a:solidFill>
                  <a:schemeClr val="bg2">
                    <a:lumMod val="50000"/>
                  </a:schemeClr>
                </a:solidFill>
                <a:latin typeface="Ariel"/>
              </a:rPr>
              <a:t>המוכר</a:t>
            </a:r>
            <a:r>
              <a:rPr lang="he-IL" sz="1800" dirty="0" smtClean="0">
                <a:solidFill>
                  <a:schemeClr val="bg2">
                    <a:lumMod val="50000"/>
                  </a:schemeClr>
                </a:solidFill>
                <a:latin typeface="Ariel"/>
              </a:rPr>
              <a:t> הוא </a:t>
            </a:r>
            <a:r>
              <a:rPr lang="he-IL" sz="1800" b="1" dirty="0" smtClean="0">
                <a:solidFill>
                  <a:schemeClr val="bg2">
                    <a:lumMod val="50000"/>
                  </a:schemeClr>
                </a:solidFill>
                <a:latin typeface="Ariel"/>
              </a:rPr>
              <a:t>בן זוגו של המוריש</a:t>
            </a:r>
            <a:r>
              <a:rPr lang="he-IL" sz="1800" dirty="0" smtClean="0">
                <a:solidFill>
                  <a:schemeClr val="bg2">
                    <a:lumMod val="50000"/>
                  </a:schemeClr>
                </a:solidFill>
                <a:latin typeface="Ariel"/>
              </a:rPr>
              <a:t> או צאצאו (בנו, נכדו, </a:t>
            </a:r>
            <a:r>
              <a:rPr lang="he-IL" sz="1800" dirty="0" err="1" smtClean="0">
                <a:solidFill>
                  <a:schemeClr val="bg2">
                    <a:lumMod val="50000"/>
                  </a:schemeClr>
                </a:solidFill>
                <a:latin typeface="Ariel"/>
              </a:rPr>
              <a:t>נינו</a:t>
            </a:r>
            <a:r>
              <a:rPr lang="he-IL" sz="1800" dirty="0" smtClean="0">
                <a:solidFill>
                  <a:schemeClr val="bg2">
                    <a:lumMod val="50000"/>
                  </a:schemeClr>
                </a:solidFill>
                <a:latin typeface="Ariel"/>
              </a:rPr>
              <a:t> וכו’) או בן זוגו של צאצא של המוריש.</a:t>
            </a:r>
          </a:p>
          <a:p>
            <a:pPr marL="901700" indent="-368300">
              <a:buClr>
                <a:schemeClr val="accent2"/>
              </a:buClr>
              <a:buFont typeface="+mj-lt"/>
              <a:buAutoNum type="arabicPeriod"/>
            </a:pPr>
            <a:r>
              <a:rPr lang="he-IL" sz="1800" dirty="0" smtClean="0">
                <a:solidFill>
                  <a:schemeClr val="bg2">
                    <a:lumMod val="50000"/>
                  </a:schemeClr>
                </a:solidFill>
                <a:latin typeface="Ariel"/>
              </a:rPr>
              <a:t>לפני פטירתו היה </a:t>
            </a:r>
            <a:r>
              <a:rPr lang="he-IL" sz="1800" u="sng" dirty="0" smtClean="0">
                <a:solidFill>
                  <a:schemeClr val="bg2">
                    <a:lumMod val="50000"/>
                  </a:schemeClr>
                </a:solidFill>
                <a:latin typeface="Ariel"/>
              </a:rPr>
              <a:t>המוריש</a:t>
            </a:r>
            <a:r>
              <a:rPr lang="he-IL" sz="1800" dirty="0" smtClean="0">
                <a:solidFill>
                  <a:schemeClr val="bg2">
                    <a:lumMod val="50000"/>
                  </a:schemeClr>
                </a:solidFill>
                <a:latin typeface="Ariel"/>
              </a:rPr>
              <a:t> </a:t>
            </a:r>
            <a:r>
              <a:rPr lang="he-IL" sz="1800" b="1" dirty="0" smtClean="0">
                <a:solidFill>
                  <a:schemeClr val="bg2">
                    <a:lumMod val="50000"/>
                  </a:schemeClr>
                </a:solidFill>
                <a:latin typeface="Ariel"/>
              </a:rPr>
              <a:t>בעליה של דירת מגורים אחת בלבד.</a:t>
            </a:r>
            <a:endParaRPr lang="he-IL" sz="1800" dirty="0" smtClean="0">
              <a:solidFill>
                <a:schemeClr val="bg2">
                  <a:lumMod val="50000"/>
                </a:schemeClr>
              </a:solidFill>
              <a:latin typeface="Ariel"/>
            </a:endParaRPr>
          </a:p>
          <a:p>
            <a:pPr marL="901700" indent="-368300">
              <a:buClr>
                <a:schemeClr val="accent2"/>
              </a:buClr>
              <a:buFont typeface="+mj-lt"/>
              <a:buAutoNum type="arabicPeriod"/>
            </a:pPr>
            <a:r>
              <a:rPr lang="he-IL" sz="1800" dirty="0" smtClean="0">
                <a:solidFill>
                  <a:schemeClr val="bg2">
                    <a:lumMod val="50000"/>
                  </a:schemeClr>
                </a:solidFill>
                <a:latin typeface="Ariel"/>
              </a:rPr>
              <a:t>אילו היה המוריש בחיים ומוכר את הדירה – הוא היה זכאי לפטור ממס שבח בגין אחת מעילות הפטור (נכון למועד המכירה).</a:t>
            </a:r>
          </a:p>
          <a:p>
            <a:pPr marL="0" indent="0">
              <a:lnSpc>
                <a:spcPts val="1158"/>
              </a:lnSpc>
              <a:buNone/>
            </a:pPr>
            <a:endParaRPr lang="he-IL" sz="1931" b="1" u="sng" dirty="0">
              <a:solidFill>
                <a:sysClr val="windowText" lastClr="000000">
                  <a:lumMod val="50000"/>
                  <a:lumOff val="50000"/>
                </a:sysClr>
              </a:solidFill>
              <a:latin typeface="Calibri"/>
              <a:cs typeface="Arial" panose="020B0604020202020204" pitchFamily="34" charset="0"/>
            </a:endParaRPr>
          </a:p>
          <a:p>
            <a:pPr>
              <a:buClr>
                <a:schemeClr val="accent2"/>
              </a:buClr>
            </a:pPr>
            <a:r>
              <a:rPr lang="he-IL" sz="2000" dirty="0">
                <a:solidFill>
                  <a:sysClr val="windowText" lastClr="000000">
                    <a:lumMod val="50000"/>
                    <a:lumOff val="50000"/>
                  </a:sysClr>
                </a:solidFill>
                <a:latin typeface="Calibri"/>
              </a:rPr>
              <a:t>דהיינו, היורש נכנס בנעלי המוריש</a:t>
            </a:r>
            <a:r>
              <a:rPr lang="he-IL" sz="2000" dirty="0" smtClean="0">
                <a:solidFill>
                  <a:sysClr val="windowText" lastClr="000000">
                    <a:lumMod val="50000"/>
                    <a:lumOff val="50000"/>
                  </a:sysClr>
                </a:solidFill>
                <a:latin typeface="Calibri"/>
              </a:rPr>
              <a:t>, </a:t>
            </a:r>
            <a:r>
              <a:rPr lang="he-IL" sz="2000" dirty="0">
                <a:solidFill>
                  <a:sysClr val="windowText" lastClr="000000">
                    <a:lumMod val="50000"/>
                    <a:lumOff val="50000"/>
                  </a:sysClr>
                </a:solidFill>
                <a:latin typeface="Calibri"/>
              </a:rPr>
              <a:t>וזכאי לקבל את הפטור שהמוריש היה זכאי לקבלו, לו היה בחיים</a:t>
            </a:r>
            <a:r>
              <a:rPr lang="he-IL" sz="2000" dirty="0" smtClean="0">
                <a:solidFill>
                  <a:sysClr val="windowText" lastClr="000000">
                    <a:lumMod val="50000"/>
                    <a:lumOff val="50000"/>
                  </a:sysClr>
                </a:solidFill>
                <a:latin typeface="Calibri"/>
              </a:rPr>
              <a:t>. </a:t>
            </a:r>
          </a:p>
          <a:p>
            <a:pPr>
              <a:buClr>
                <a:schemeClr val="accent2"/>
              </a:buClr>
            </a:pPr>
            <a:r>
              <a:rPr lang="he-IL" sz="2000" dirty="0">
                <a:solidFill>
                  <a:sysClr val="windowText" lastClr="000000">
                    <a:lumMod val="50000"/>
                    <a:lumOff val="50000"/>
                  </a:sysClr>
                </a:solidFill>
                <a:latin typeface="Calibri"/>
              </a:rPr>
              <a:t>פטור דירת ירושה </a:t>
            </a:r>
            <a:r>
              <a:rPr lang="he-IL" sz="2000" b="1" u="sng" dirty="0" smtClean="0">
                <a:solidFill>
                  <a:sysClr val="windowText" lastClr="000000">
                    <a:lumMod val="50000"/>
                    <a:lumOff val="50000"/>
                  </a:sysClr>
                </a:solidFill>
                <a:latin typeface="Calibri"/>
              </a:rPr>
              <a:t>אינו</a:t>
            </a:r>
            <a:r>
              <a:rPr lang="he-IL" sz="2000" dirty="0" smtClean="0">
                <a:solidFill>
                  <a:sysClr val="windowText" lastClr="000000">
                    <a:lumMod val="50000"/>
                    <a:lumOff val="50000"/>
                  </a:sysClr>
                </a:solidFill>
                <a:latin typeface="Calibri"/>
              </a:rPr>
              <a:t> </a:t>
            </a:r>
            <a:r>
              <a:rPr lang="he-IL" sz="2000" dirty="0">
                <a:solidFill>
                  <a:sysClr val="windowText" lastClr="000000">
                    <a:lumMod val="50000"/>
                    <a:lumOff val="50000"/>
                  </a:sysClr>
                </a:solidFill>
                <a:latin typeface="Calibri"/>
              </a:rPr>
              <a:t>משפיע על זכותו של מקבל הפטור לקבל פטור אחר בנוסף, כמו למשל </a:t>
            </a:r>
            <a:r>
              <a:rPr lang="he-IL" sz="2000" dirty="0" smtClean="0">
                <a:solidFill>
                  <a:sysClr val="windowText" lastClr="000000">
                    <a:lumMod val="50000"/>
                    <a:lumOff val="50000"/>
                  </a:sysClr>
                </a:solidFill>
                <a:latin typeface="Calibri"/>
              </a:rPr>
              <a:t>פטור דירה מזכה.</a:t>
            </a:r>
            <a:endParaRPr lang="he-IL" sz="2000" u="sng" dirty="0">
              <a:solidFill>
                <a:sysClr val="windowText" lastClr="000000">
                  <a:lumMod val="50000"/>
                  <a:lumOff val="50000"/>
                </a:sysClr>
              </a:solidFill>
              <a:latin typeface="Calibri"/>
              <a:cs typeface="Arial" panose="020B0604020202020204" pitchFamily="34" charset="0"/>
            </a:endParaRPr>
          </a:p>
        </p:txBody>
      </p:sp>
    </p:spTree>
    <p:extLst>
      <p:ext uri="{BB962C8B-B14F-4D97-AF65-F5344CB8AC3E}">
        <p14:creationId xmlns:p14="http://schemas.microsoft.com/office/powerpoint/2010/main" val="4193392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a:t>ירושה – </a:t>
            </a:r>
            <a:r>
              <a:rPr lang="he-IL" b="1" dirty="0" smtClean="0"/>
              <a:t>מס שבח מיטיב בחישוב לינארי במכירת דירה ירושה </a:t>
            </a:r>
            <a:endParaRPr lang="en-GB" b="1" dirty="0"/>
          </a:p>
        </p:txBody>
      </p:sp>
      <p:sp>
        <p:nvSpPr>
          <p:cNvPr id="4" name="Content Placeholder 2"/>
          <p:cNvSpPr txBox="1">
            <a:spLocks/>
          </p:cNvSpPr>
          <p:nvPr/>
        </p:nvSpPr>
        <p:spPr bwMode="auto">
          <a:xfrm>
            <a:off x="251521" y="1016000"/>
            <a:ext cx="8640772" cy="5049145"/>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93750" indent="-342900">
              <a:buClr>
                <a:schemeClr val="accent2"/>
              </a:buClr>
            </a:pPr>
            <a:endParaRPr lang="he-IL" sz="2000" b="1" dirty="0" smtClean="0">
              <a:solidFill>
                <a:sysClr val="windowText" lastClr="000000">
                  <a:lumMod val="50000"/>
                  <a:lumOff val="50000"/>
                </a:sysClr>
              </a:solidFill>
              <a:latin typeface="Calibri"/>
            </a:endParaRPr>
          </a:p>
          <a:p>
            <a:pPr marL="793750" indent="-342900">
              <a:buClr>
                <a:schemeClr val="accent2"/>
              </a:buClr>
            </a:pPr>
            <a:r>
              <a:rPr lang="he-IL" sz="2000" b="1" dirty="0" smtClean="0">
                <a:solidFill>
                  <a:sysClr val="windowText" lastClr="000000">
                    <a:lumMod val="50000"/>
                    <a:lumOff val="50000"/>
                  </a:sysClr>
                </a:solidFill>
                <a:latin typeface="Calibri"/>
              </a:rPr>
              <a:t>במידה </a:t>
            </a:r>
            <a:r>
              <a:rPr lang="he-IL" sz="2000" b="1" dirty="0">
                <a:solidFill>
                  <a:sysClr val="windowText" lastClr="000000">
                    <a:lumMod val="50000"/>
                    <a:lumOff val="50000"/>
                  </a:sysClr>
                </a:solidFill>
                <a:latin typeface="Calibri"/>
              </a:rPr>
              <a:t>והמוריש רכש את דירת הירושה לפני יום המעבר, קרי לפני- </a:t>
            </a:r>
            <a:r>
              <a:rPr lang="he-IL" sz="2000" b="1" dirty="0" smtClean="0">
                <a:solidFill>
                  <a:sysClr val="windowText" lastClr="000000">
                    <a:lumMod val="50000"/>
                    <a:lumOff val="50000"/>
                  </a:sysClr>
                </a:solidFill>
                <a:latin typeface="Calibri"/>
              </a:rPr>
              <a:t>1.1.14</a:t>
            </a:r>
            <a:r>
              <a:rPr lang="he-IL" sz="2000" dirty="0">
                <a:solidFill>
                  <a:sysClr val="windowText" lastClr="000000">
                    <a:lumMod val="50000"/>
                    <a:lumOff val="50000"/>
                  </a:sysClr>
                </a:solidFill>
                <a:latin typeface="Calibri"/>
              </a:rPr>
              <a:t> </a:t>
            </a:r>
            <a:r>
              <a:rPr lang="he-IL" sz="2000" dirty="0" smtClean="0">
                <a:solidFill>
                  <a:sysClr val="windowText" lastClr="000000">
                    <a:lumMod val="50000"/>
                    <a:lumOff val="50000"/>
                  </a:sysClr>
                </a:solidFill>
                <a:latin typeface="Calibri"/>
              </a:rPr>
              <a:t>- </a:t>
            </a:r>
            <a:r>
              <a:rPr lang="he-IL" sz="2000" dirty="0">
                <a:solidFill>
                  <a:sysClr val="windowText" lastClr="000000">
                    <a:lumMod val="50000"/>
                    <a:lumOff val="50000"/>
                  </a:sysClr>
                </a:solidFill>
                <a:latin typeface="Calibri"/>
              </a:rPr>
              <a:t>אזי היורש יהיה זכאי לבקש חישוב מס שבח מיטיב שלפיו השבח הריאלי אשר נצבר עד ליום 1.1.14 </a:t>
            </a:r>
            <a:r>
              <a:rPr lang="he-IL" sz="2000" u="sng" dirty="0">
                <a:solidFill>
                  <a:sysClr val="windowText" lastClr="000000">
                    <a:lumMod val="50000"/>
                    <a:lumOff val="50000"/>
                  </a:sysClr>
                </a:solidFill>
                <a:latin typeface="Calibri"/>
              </a:rPr>
              <a:t>יהיה פטור ממס</a:t>
            </a:r>
            <a:r>
              <a:rPr lang="he-IL" sz="2000" dirty="0">
                <a:solidFill>
                  <a:sysClr val="windowText" lastClr="000000">
                    <a:lumMod val="50000"/>
                    <a:lumOff val="50000"/>
                  </a:sysClr>
                </a:solidFill>
                <a:latin typeface="Calibri"/>
              </a:rPr>
              <a:t> </a:t>
            </a:r>
            <a:r>
              <a:rPr lang="he-IL" sz="2000" dirty="0" smtClean="0">
                <a:solidFill>
                  <a:sysClr val="windowText" lastClr="000000">
                    <a:lumMod val="50000"/>
                    <a:lumOff val="50000"/>
                  </a:sysClr>
                </a:solidFill>
                <a:latin typeface="Calibri"/>
              </a:rPr>
              <a:t>שבח, (</a:t>
            </a:r>
            <a:r>
              <a:rPr lang="he-IL" sz="2000" dirty="0">
                <a:solidFill>
                  <a:sysClr val="windowText" lastClr="000000">
                    <a:lumMod val="50000"/>
                    <a:lumOff val="50000"/>
                  </a:sysClr>
                </a:solidFill>
                <a:latin typeface="Calibri"/>
              </a:rPr>
              <a:t>סעיף 48א(ב2) לחוק מיסוי מקרקעין)! </a:t>
            </a:r>
            <a:endParaRPr lang="he-IL" sz="2000" dirty="0" smtClean="0">
              <a:solidFill>
                <a:sysClr val="windowText" lastClr="000000">
                  <a:lumMod val="50000"/>
                  <a:lumOff val="50000"/>
                </a:sysClr>
              </a:solidFill>
              <a:latin typeface="Calibri"/>
            </a:endParaRPr>
          </a:p>
          <a:p>
            <a:pPr marL="450850" indent="0">
              <a:buClr>
                <a:schemeClr val="accent2"/>
              </a:buClr>
              <a:buNone/>
            </a:pPr>
            <a:endParaRPr lang="he-IL" sz="2000" dirty="0" smtClean="0">
              <a:solidFill>
                <a:sysClr val="windowText" lastClr="000000">
                  <a:lumMod val="50000"/>
                  <a:lumOff val="50000"/>
                </a:sysClr>
              </a:solidFill>
              <a:latin typeface="Calibri"/>
            </a:endParaRPr>
          </a:p>
          <a:p>
            <a:pPr marL="793750" indent="-342900">
              <a:buClr>
                <a:schemeClr val="accent2"/>
              </a:buClr>
            </a:pPr>
            <a:r>
              <a:rPr lang="he-IL" sz="2000" b="1" dirty="0" smtClean="0">
                <a:solidFill>
                  <a:sysClr val="windowText" lastClr="000000">
                    <a:lumMod val="50000"/>
                    <a:lumOff val="50000"/>
                  </a:sysClr>
                </a:solidFill>
                <a:latin typeface="Calibri"/>
              </a:rPr>
              <a:t>על </a:t>
            </a:r>
            <a:r>
              <a:rPr lang="he-IL" sz="2000" b="1" dirty="0">
                <a:solidFill>
                  <a:sysClr val="windowText" lastClr="000000">
                    <a:lumMod val="50000"/>
                    <a:lumOff val="50000"/>
                  </a:sysClr>
                </a:solidFill>
                <a:latin typeface="Calibri"/>
              </a:rPr>
              <a:t>יתרת השבח הריאלי אשר נצבר לאחר יום 1.1.14 </a:t>
            </a:r>
            <a:r>
              <a:rPr lang="he-IL" sz="2000" u="sng" dirty="0">
                <a:solidFill>
                  <a:sysClr val="windowText" lastClr="000000">
                    <a:lumMod val="50000"/>
                    <a:lumOff val="50000"/>
                  </a:sysClr>
                </a:solidFill>
                <a:latin typeface="Calibri"/>
              </a:rPr>
              <a:t>יחול מס בשיעור של 25</a:t>
            </a:r>
            <a:r>
              <a:rPr lang="he-IL" sz="2000" u="sng" dirty="0" smtClean="0">
                <a:solidFill>
                  <a:sysClr val="windowText" lastClr="000000">
                    <a:lumMod val="50000"/>
                    <a:lumOff val="50000"/>
                  </a:sysClr>
                </a:solidFill>
                <a:latin typeface="Calibri"/>
              </a:rPr>
              <a:t>%</a:t>
            </a:r>
            <a:r>
              <a:rPr lang="he-IL" sz="2000" dirty="0" smtClean="0">
                <a:solidFill>
                  <a:sysClr val="windowText" lastClr="000000">
                    <a:lumMod val="50000"/>
                    <a:lumOff val="50000"/>
                  </a:sysClr>
                </a:solidFill>
                <a:latin typeface="Calibri"/>
              </a:rPr>
              <a:t>!</a:t>
            </a:r>
            <a:r>
              <a:rPr lang="he-IL" sz="2000" u="sng" dirty="0" smtClean="0">
                <a:solidFill>
                  <a:sysClr val="windowText" lastClr="000000">
                    <a:lumMod val="50000"/>
                    <a:lumOff val="50000"/>
                  </a:sysClr>
                </a:solidFill>
                <a:latin typeface="Calibri"/>
              </a:rPr>
              <a:t> </a:t>
            </a:r>
          </a:p>
          <a:p>
            <a:endParaRPr lang="he-IL" sz="2317" dirty="0">
              <a:solidFill>
                <a:sysClr val="windowText" lastClr="000000">
                  <a:lumMod val="50000"/>
                  <a:lumOff val="50000"/>
                </a:sysClr>
              </a:solidFill>
              <a:latin typeface="Calibri"/>
              <a:cs typeface="Arial" panose="020B0604020202020204" pitchFamily="34" charset="0"/>
            </a:endParaRPr>
          </a:p>
          <a:p>
            <a:pPr lvl="1"/>
            <a:endParaRPr lang="he-IL" sz="1931" u="sng" dirty="0">
              <a:solidFill>
                <a:sysClr val="windowText" lastClr="000000">
                  <a:lumMod val="50000"/>
                  <a:lumOff val="50000"/>
                </a:sysClr>
              </a:solidFill>
              <a:latin typeface="Calibri"/>
              <a:cs typeface="Arial" panose="020B0604020202020204" pitchFamily="34" charset="0"/>
            </a:endParaRPr>
          </a:p>
        </p:txBody>
      </p:sp>
    </p:spTree>
    <p:extLst>
      <p:ext uri="{BB962C8B-B14F-4D97-AF65-F5344CB8AC3E}">
        <p14:creationId xmlns:p14="http://schemas.microsoft.com/office/powerpoint/2010/main" val="2489269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a:t>ירושה ל</a:t>
            </a:r>
            <a:r>
              <a:rPr lang="he-IL" b="1" dirty="0" smtClean="0"/>
              <a:t>תושב חוץ ומתושב חוץ  </a:t>
            </a:r>
            <a:endParaRPr lang="en-GB" b="1" dirty="0"/>
          </a:p>
        </p:txBody>
      </p:sp>
      <p:sp>
        <p:nvSpPr>
          <p:cNvPr id="4" name="Content Placeholder 2"/>
          <p:cNvSpPr txBox="1">
            <a:spLocks/>
          </p:cNvSpPr>
          <p:nvPr/>
        </p:nvSpPr>
        <p:spPr bwMode="auto">
          <a:xfrm>
            <a:off x="251521" y="1016000"/>
            <a:ext cx="8640772" cy="5049145"/>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0" defTabSz="622300">
              <a:buClr>
                <a:schemeClr val="accent2"/>
              </a:buClr>
              <a:buNone/>
            </a:pPr>
            <a:r>
              <a:rPr lang="he-IL" sz="2200" b="1" u="sng" dirty="0"/>
              <a:t>פטור ממס שבח לתושב חוץ לפי סעיף 49ב(5) – דירת </a:t>
            </a:r>
            <a:r>
              <a:rPr lang="he-IL" sz="2200" b="1" u="sng" dirty="0" smtClean="0"/>
              <a:t>ירושה:</a:t>
            </a:r>
          </a:p>
          <a:p>
            <a:pPr marL="177800" indent="0" defTabSz="622300">
              <a:buClr>
                <a:schemeClr val="accent2"/>
              </a:buClr>
              <a:buNone/>
            </a:pPr>
            <a:endParaRPr lang="he-IL" sz="2200" b="1" u="sng" dirty="0" smtClean="0"/>
          </a:p>
          <a:p>
            <a:pPr marL="703263" indent="-525463" defTabSz="622300">
              <a:buClr>
                <a:schemeClr val="accent2"/>
              </a:buClr>
            </a:pPr>
            <a:r>
              <a:rPr lang="he-IL" sz="2000" b="1" u="sng" dirty="0" smtClean="0">
                <a:solidFill>
                  <a:sysClr val="windowText" lastClr="000000">
                    <a:lumMod val="50000"/>
                    <a:lumOff val="50000"/>
                  </a:sysClr>
                </a:solidFill>
                <a:latin typeface="Calibri"/>
              </a:rPr>
              <a:t>מוריש תושב ישראל יורש תושב חוץ</a:t>
            </a:r>
            <a:r>
              <a:rPr lang="he-IL" sz="2000" b="1" dirty="0" smtClean="0">
                <a:solidFill>
                  <a:sysClr val="windowText" lastClr="000000">
                    <a:lumMod val="50000"/>
                    <a:lumOff val="50000"/>
                  </a:sysClr>
                </a:solidFill>
                <a:latin typeface="Calibri"/>
              </a:rPr>
              <a:t> </a:t>
            </a:r>
            <a:r>
              <a:rPr lang="he-IL" sz="2000" dirty="0" smtClean="0">
                <a:solidFill>
                  <a:sysClr val="windowText" lastClr="000000">
                    <a:lumMod val="50000"/>
                    <a:lumOff val="50000"/>
                  </a:sysClr>
                </a:solidFill>
                <a:latin typeface="Calibri"/>
              </a:rPr>
              <a:t>- רשות </a:t>
            </a:r>
            <a:r>
              <a:rPr lang="he-IL" sz="2000" dirty="0">
                <a:solidFill>
                  <a:sysClr val="windowText" lastClr="000000">
                    <a:lumMod val="50000"/>
                    <a:lumOff val="50000"/>
                  </a:sysClr>
                </a:solidFill>
                <a:latin typeface="Calibri"/>
              </a:rPr>
              <a:t>המיסים הקלה בעניין זה ובהתאם לפרקטיקה הנוהגת, יינתן פטור </a:t>
            </a:r>
            <a:r>
              <a:rPr lang="he-IL" sz="2000" dirty="0" smtClean="0">
                <a:solidFill>
                  <a:sysClr val="windowText" lastClr="000000">
                    <a:lumMod val="50000"/>
                    <a:lumOff val="50000"/>
                  </a:sysClr>
                </a:solidFill>
                <a:latin typeface="Calibri"/>
              </a:rPr>
              <a:t>(כפוף למגבלות הרגילות) ממס </a:t>
            </a:r>
            <a:r>
              <a:rPr lang="he-IL" sz="2000" dirty="0">
                <a:solidFill>
                  <a:sysClr val="windowText" lastClr="000000">
                    <a:lumMod val="50000"/>
                    <a:lumOff val="50000"/>
                  </a:sysClr>
                </a:solidFill>
                <a:latin typeface="Calibri"/>
              </a:rPr>
              <a:t>שבח לתושב החוץ על פי סעיף זה</a:t>
            </a:r>
            <a:r>
              <a:rPr lang="he-IL" sz="2000" dirty="0" smtClean="0">
                <a:solidFill>
                  <a:sysClr val="windowText" lastClr="000000">
                    <a:lumMod val="50000"/>
                    <a:lumOff val="50000"/>
                  </a:sysClr>
                </a:solidFill>
                <a:latin typeface="Calibri"/>
              </a:rPr>
              <a:t>.</a:t>
            </a:r>
          </a:p>
          <a:p>
            <a:pPr marL="177800" indent="0" defTabSz="622300">
              <a:buClr>
                <a:schemeClr val="accent2"/>
              </a:buClr>
              <a:buNone/>
            </a:pPr>
            <a:endParaRPr lang="he-IL" sz="2000" u="sng" dirty="0">
              <a:solidFill>
                <a:sysClr val="windowText" lastClr="000000">
                  <a:lumMod val="50000"/>
                  <a:lumOff val="50000"/>
                </a:sysClr>
              </a:solidFill>
              <a:latin typeface="Calibri"/>
            </a:endParaRPr>
          </a:p>
          <a:p>
            <a:pPr marL="703263" indent="-525463" defTabSz="622300">
              <a:buClr>
                <a:schemeClr val="accent2"/>
              </a:buClr>
            </a:pPr>
            <a:r>
              <a:rPr lang="he-IL" sz="2000" b="1" u="sng" dirty="0" smtClean="0">
                <a:solidFill>
                  <a:sysClr val="windowText" lastClr="000000">
                    <a:lumMod val="50000"/>
                    <a:lumOff val="50000"/>
                  </a:sysClr>
                </a:solidFill>
                <a:latin typeface="Calibri"/>
              </a:rPr>
              <a:t>מוריש תושב חוץ יורש תושב ישראל</a:t>
            </a:r>
            <a:r>
              <a:rPr lang="he-IL" sz="2000" b="1" dirty="0" smtClean="0">
                <a:solidFill>
                  <a:sysClr val="windowText" lastClr="000000">
                    <a:lumMod val="50000"/>
                    <a:lumOff val="50000"/>
                  </a:sysClr>
                </a:solidFill>
                <a:latin typeface="Calibri"/>
              </a:rPr>
              <a:t> </a:t>
            </a:r>
            <a:r>
              <a:rPr lang="he-IL" sz="2000" dirty="0" smtClean="0">
                <a:solidFill>
                  <a:sysClr val="windowText" lastClr="000000">
                    <a:lumMod val="50000"/>
                    <a:lumOff val="50000"/>
                  </a:sysClr>
                </a:solidFill>
                <a:latin typeface="Calibri"/>
              </a:rPr>
              <a:t>- לצורך </a:t>
            </a:r>
            <a:r>
              <a:rPr lang="he-IL" sz="2000" dirty="0">
                <a:solidFill>
                  <a:sysClr val="windowText" lastClr="000000">
                    <a:lumMod val="50000"/>
                    <a:lumOff val="50000"/>
                  </a:sysClr>
                </a:solidFill>
                <a:latin typeface="Calibri"/>
              </a:rPr>
              <a:t>קבלת פטור ממס שבח </a:t>
            </a:r>
            <a:r>
              <a:rPr lang="he-IL" sz="2000" dirty="0" smtClean="0">
                <a:solidFill>
                  <a:sysClr val="windowText" lastClr="000000">
                    <a:lumMod val="50000"/>
                    <a:lumOff val="50000"/>
                  </a:sysClr>
                </a:solidFill>
                <a:latin typeface="Calibri"/>
              </a:rPr>
              <a:t>יש </a:t>
            </a:r>
            <a:r>
              <a:rPr lang="he-IL" sz="2000" dirty="0">
                <a:solidFill>
                  <a:sysClr val="windowText" lastClr="000000">
                    <a:lumMod val="50000"/>
                    <a:lumOff val="50000"/>
                  </a:sysClr>
                </a:solidFill>
                <a:latin typeface="Calibri"/>
              </a:rPr>
              <a:t>להמציא מסמכים המוכיחים כי למוריש לא הייתה דירת מגורים נוספת במדינת התושבות</a:t>
            </a:r>
            <a:r>
              <a:rPr lang="he-IL" sz="2000" dirty="0" smtClean="0">
                <a:solidFill>
                  <a:sysClr val="windowText" lastClr="000000">
                    <a:lumMod val="50000"/>
                    <a:lumOff val="50000"/>
                  </a:sysClr>
                </a:solidFill>
                <a:latin typeface="Calibri"/>
              </a:rPr>
              <a:t>.</a:t>
            </a:r>
          </a:p>
          <a:p>
            <a:pPr marL="703263" indent="-525463" defTabSz="622300">
              <a:buClr>
                <a:schemeClr val="accent2"/>
              </a:buClr>
            </a:pPr>
            <a:endParaRPr lang="he-IL" sz="2000" dirty="0">
              <a:solidFill>
                <a:sysClr val="windowText" lastClr="000000">
                  <a:lumMod val="50000"/>
                  <a:lumOff val="50000"/>
                </a:sysClr>
              </a:solidFill>
              <a:latin typeface="Calibri"/>
            </a:endParaRPr>
          </a:p>
          <a:p>
            <a:pPr marL="812800" indent="0" defTabSz="622300">
              <a:buClr>
                <a:schemeClr val="accent2"/>
              </a:buClr>
              <a:buNone/>
            </a:pPr>
            <a:endParaRPr lang="he-IL" sz="2000" dirty="0">
              <a:solidFill>
                <a:sysClr val="windowText" lastClr="000000">
                  <a:lumMod val="50000"/>
                  <a:lumOff val="50000"/>
                </a:sysClr>
              </a:solidFill>
              <a:latin typeface="Calibri"/>
            </a:endParaRPr>
          </a:p>
        </p:txBody>
      </p:sp>
    </p:spTree>
    <p:extLst>
      <p:ext uri="{BB962C8B-B14F-4D97-AF65-F5344CB8AC3E}">
        <p14:creationId xmlns:p14="http://schemas.microsoft.com/office/powerpoint/2010/main" val="1578315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מצגת מעוצב שיף">
  <a:themeElements>
    <a:clrScheme name="RSM">
      <a:dk1>
        <a:srgbClr val="63666A"/>
      </a:dk1>
      <a:lt1>
        <a:sysClr val="window" lastClr="FFFFFF"/>
      </a:lt1>
      <a:dk2>
        <a:srgbClr val="888B8D"/>
      </a:dk2>
      <a:lt2>
        <a:srgbClr val="DCDDDE"/>
      </a:lt2>
      <a:accent1>
        <a:srgbClr val="009CDE"/>
      </a:accent1>
      <a:accent2>
        <a:srgbClr val="3F9C35"/>
      </a:accent2>
      <a:accent3>
        <a:srgbClr val="34A798"/>
      </a:accent3>
      <a:accent4>
        <a:srgbClr val="9F5CC0"/>
      </a:accent4>
      <a:accent5>
        <a:srgbClr val="F1B434"/>
      </a:accent5>
      <a:accent6>
        <a:srgbClr val="E40046"/>
      </a:accent6>
      <a:hlink>
        <a:srgbClr val="009CDE"/>
      </a:hlink>
      <a:folHlink>
        <a:srgbClr val="63666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מצגת מעוצב שיף</Template>
  <TotalTime>4843</TotalTime>
  <Words>1342</Words>
  <Application>Microsoft Office PowerPoint</Application>
  <PresentationFormat>מותאם אישית</PresentationFormat>
  <Paragraphs>122</Paragraphs>
  <Slides>18</Slides>
  <Notes>5</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18</vt:i4>
      </vt:variant>
    </vt:vector>
  </HeadingPairs>
  <TitlesOfParts>
    <vt:vector size="23" baseType="lpstr">
      <vt:lpstr>Arial</vt:lpstr>
      <vt:lpstr>Ariel</vt:lpstr>
      <vt:lpstr>Calibri</vt:lpstr>
      <vt:lpstr>Wingdings</vt:lpstr>
      <vt:lpstr>מצגת מעוצב שיף</vt:lpstr>
      <vt:lpstr>העברה בין דורית – היבטי מס </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שם לקוח</dc:title>
  <dc:creator>מיטל לשר</dc:creator>
  <cp:lastModifiedBy>Dvir Saadia</cp:lastModifiedBy>
  <cp:revision>233</cp:revision>
  <cp:lastPrinted>2018-09-02T13:58:53Z</cp:lastPrinted>
  <dcterms:created xsi:type="dcterms:W3CDTF">2017-06-22T13:16:18Z</dcterms:created>
  <dcterms:modified xsi:type="dcterms:W3CDTF">2019-08-20T14:00:38Z</dcterms:modified>
</cp:coreProperties>
</file>