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handoutMasterIdLst>
    <p:handoutMasterId r:id="rId10"/>
  </p:handoutMasterIdLst>
  <p:sldIdLst>
    <p:sldId id="256" r:id="rId2"/>
    <p:sldId id="273" r:id="rId3"/>
    <p:sldId id="375" r:id="rId4"/>
    <p:sldId id="376" r:id="rId5"/>
    <p:sldId id="377" r:id="rId6"/>
    <p:sldId id="314" r:id="rId7"/>
    <p:sldId id="281" r:id="rId8"/>
  </p:sldIdLst>
  <p:sldSz cx="9144000" cy="5940425"/>
  <p:notesSz cx="6797675" cy="9926638"/>
  <p:defaultTextStyle>
    <a:defPPr>
      <a:defRPr lang="en-US"/>
    </a:defPPr>
    <a:lvl1pPr marL="0" algn="l" defTabSz="914291" rtl="0" eaLnBrk="1" latinLnBrk="0" hangingPunct="1">
      <a:defRPr sz="1800" kern="1200">
        <a:solidFill>
          <a:schemeClr val="tx1"/>
        </a:solidFill>
        <a:latin typeface="+mn-lt"/>
        <a:ea typeface="+mn-ea"/>
        <a:cs typeface="+mn-cs"/>
      </a:defRPr>
    </a:lvl1pPr>
    <a:lvl2pPr marL="457146" algn="l" defTabSz="914291" rtl="0" eaLnBrk="1" latinLnBrk="0" hangingPunct="1">
      <a:defRPr sz="1800" kern="1200">
        <a:solidFill>
          <a:schemeClr val="tx1"/>
        </a:solidFill>
        <a:latin typeface="+mn-lt"/>
        <a:ea typeface="+mn-ea"/>
        <a:cs typeface="+mn-cs"/>
      </a:defRPr>
    </a:lvl2pPr>
    <a:lvl3pPr marL="914291" algn="l" defTabSz="914291" rtl="0" eaLnBrk="1" latinLnBrk="0" hangingPunct="1">
      <a:defRPr sz="1800" kern="1200">
        <a:solidFill>
          <a:schemeClr val="tx1"/>
        </a:solidFill>
        <a:latin typeface="+mn-lt"/>
        <a:ea typeface="+mn-ea"/>
        <a:cs typeface="+mn-cs"/>
      </a:defRPr>
    </a:lvl3pPr>
    <a:lvl4pPr marL="1371436" algn="l" defTabSz="914291" rtl="0" eaLnBrk="1" latinLnBrk="0" hangingPunct="1">
      <a:defRPr sz="1800" kern="1200">
        <a:solidFill>
          <a:schemeClr val="tx1"/>
        </a:solidFill>
        <a:latin typeface="+mn-lt"/>
        <a:ea typeface="+mn-ea"/>
        <a:cs typeface="+mn-cs"/>
      </a:defRPr>
    </a:lvl4pPr>
    <a:lvl5pPr marL="1828581" algn="l" defTabSz="914291" rtl="0" eaLnBrk="1" latinLnBrk="0" hangingPunct="1">
      <a:defRPr sz="1800" kern="1200">
        <a:solidFill>
          <a:schemeClr val="tx1"/>
        </a:solidFill>
        <a:latin typeface="+mn-lt"/>
        <a:ea typeface="+mn-ea"/>
        <a:cs typeface="+mn-cs"/>
      </a:defRPr>
    </a:lvl5pPr>
    <a:lvl6pPr marL="2285727" algn="l" defTabSz="914291" rtl="0" eaLnBrk="1" latinLnBrk="0" hangingPunct="1">
      <a:defRPr sz="1800" kern="1200">
        <a:solidFill>
          <a:schemeClr val="tx1"/>
        </a:solidFill>
        <a:latin typeface="+mn-lt"/>
        <a:ea typeface="+mn-ea"/>
        <a:cs typeface="+mn-cs"/>
      </a:defRPr>
    </a:lvl6pPr>
    <a:lvl7pPr marL="2742872" algn="l" defTabSz="914291" rtl="0" eaLnBrk="1" latinLnBrk="0" hangingPunct="1">
      <a:defRPr sz="1800" kern="1200">
        <a:solidFill>
          <a:schemeClr val="tx1"/>
        </a:solidFill>
        <a:latin typeface="+mn-lt"/>
        <a:ea typeface="+mn-ea"/>
        <a:cs typeface="+mn-cs"/>
      </a:defRPr>
    </a:lvl7pPr>
    <a:lvl8pPr marL="3200018" algn="l" defTabSz="914291" rtl="0" eaLnBrk="1" latinLnBrk="0" hangingPunct="1">
      <a:defRPr sz="1800" kern="1200">
        <a:solidFill>
          <a:schemeClr val="tx1"/>
        </a:solidFill>
        <a:latin typeface="+mn-lt"/>
        <a:ea typeface="+mn-ea"/>
        <a:cs typeface="+mn-cs"/>
      </a:defRPr>
    </a:lvl8pPr>
    <a:lvl9pPr marL="3657162" algn="l" defTabSz="914291"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605" userDrawn="1">
          <p15:clr>
            <a:srgbClr val="A4A3A4"/>
          </p15:clr>
        </p15:guide>
        <p15:guide id="2" orient="horz" pos="3224" userDrawn="1">
          <p15:clr>
            <a:srgbClr val="A4A3A4"/>
          </p15:clr>
        </p15:guide>
        <p15:guide id="3" orient="horz" pos="135" userDrawn="1">
          <p15:clr>
            <a:srgbClr val="A4A3A4"/>
          </p15:clr>
        </p15:guide>
        <p15:guide id="4" orient="horz" userDrawn="1">
          <p15:clr>
            <a:srgbClr val="A4A3A4"/>
          </p15:clr>
        </p15:guide>
        <p15:guide id="5" orient="horz" pos="276" userDrawn="1">
          <p15:clr>
            <a:srgbClr val="A4A3A4"/>
          </p15:clr>
        </p15:guide>
        <p15:guide id="6" orient="horz" pos="562" userDrawn="1">
          <p15:clr>
            <a:srgbClr val="A4A3A4"/>
          </p15:clr>
        </p15:guide>
        <p15:guide id="7" orient="horz" pos="3353" userDrawn="1">
          <p15:clr>
            <a:srgbClr val="A4A3A4"/>
          </p15:clr>
        </p15:guide>
        <p15:guide id="8" pos="2880" userDrawn="1">
          <p15:clr>
            <a:srgbClr val="A4A3A4"/>
          </p15:clr>
        </p15:guide>
        <p15:guide id="9" pos="5651" userDrawn="1">
          <p15:clr>
            <a:srgbClr val="A4A3A4"/>
          </p15:clr>
        </p15:guide>
        <p15:guide id="10" pos="345" userDrawn="1">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Yaron Haroush" initials="YH" lastIdx="2" clrIdx="0">
    <p:extLst>
      <p:ext uri="{19B8F6BF-5375-455C-9EA6-DF929625EA0E}">
        <p15:presenceInfo xmlns:p15="http://schemas.microsoft.com/office/powerpoint/2012/main" userId="S-1-5-21-2555395043-313068439-775854605-124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3666A"/>
    <a:srgbClr val="D4E7F7"/>
    <a:srgbClr val="DBECD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884" autoAdjust="0"/>
    <p:restoredTop sz="94620" autoAdjust="0"/>
  </p:normalViewPr>
  <p:slideViewPr>
    <p:cSldViewPr snapToGrid="0">
      <p:cViewPr varScale="1">
        <p:scale>
          <a:sx n="117" d="100"/>
          <a:sy n="117" d="100"/>
        </p:scale>
        <p:origin x="840" y="108"/>
      </p:cViewPr>
      <p:guideLst>
        <p:guide orient="horz" pos="3605"/>
        <p:guide orient="horz" pos="3224"/>
        <p:guide orient="horz" pos="135"/>
        <p:guide orient="horz"/>
        <p:guide orient="horz" pos="276"/>
        <p:guide orient="horz" pos="562"/>
        <p:guide orient="horz" pos="3353"/>
        <p:guide pos="2880"/>
        <p:guide pos="5651"/>
        <p:guide pos="345"/>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3" d="100"/>
          <a:sy n="83" d="100"/>
        </p:scale>
        <p:origin x="-3156" y="-96"/>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6332"/>
          </a:xfrm>
          <a:prstGeom prst="rect">
            <a:avLst/>
          </a:prstGeom>
        </p:spPr>
        <p:txBody>
          <a:bodyPr vert="horz" lIns="91440" tIns="45720" rIns="91440" bIns="45720" rtlCol="0"/>
          <a:lstStyle>
            <a:lvl1pPr algn="r">
              <a:defRPr sz="1200"/>
            </a:lvl1pPr>
          </a:lstStyle>
          <a:p>
            <a:fld id="{1E473AF6-2FAB-4713-B6C6-E0386261291F}" type="datetimeFigureOut">
              <a:rPr lang="en-GB" smtClean="0"/>
              <a:t>02/12/2020</a:t>
            </a:fld>
            <a:endParaRPr lang="en-GB"/>
          </a:p>
        </p:txBody>
      </p:sp>
      <p:sp>
        <p:nvSpPr>
          <p:cNvPr id="4" name="Footer Placeholder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3"/>
            <a:ext cx="2945659" cy="496332"/>
          </a:xfrm>
          <a:prstGeom prst="rect">
            <a:avLst/>
          </a:prstGeom>
        </p:spPr>
        <p:txBody>
          <a:bodyPr vert="horz" lIns="91440" tIns="45720" rIns="91440" bIns="45720" rtlCol="0" anchor="b"/>
          <a:lstStyle>
            <a:lvl1pPr algn="r">
              <a:defRPr sz="1200"/>
            </a:lvl1pPr>
          </a:lstStyle>
          <a:p>
            <a:fld id="{6898E0F9-4544-4B83-BE12-483232559C3B}" type="slidenum">
              <a:rPr lang="en-GB" smtClean="0"/>
              <a:t>‹#›</a:t>
            </a:fld>
            <a:endParaRPr lang="en-GB"/>
          </a:p>
        </p:txBody>
      </p:sp>
    </p:spTree>
    <p:extLst>
      <p:ext uri="{BB962C8B-B14F-4D97-AF65-F5344CB8AC3E}">
        <p14:creationId xmlns:p14="http://schemas.microsoft.com/office/powerpoint/2010/main" val="8457632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72339265-ADFC-4563-A924-76225813E49E}" type="datetimeFigureOut">
              <a:rPr lang="en-GB" smtClean="0"/>
              <a:t>02/12/2020</a:t>
            </a:fld>
            <a:endParaRPr lang="en-GB"/>
          </a:p>
        </p:txBody>
      </p:sp>
      <p:sp>
        <p:nvSpPr>
          <p:cNvPr id="4" name="Slide Image Placeholder 3"/>
          <p:cNvSpPr>
            <a:spLocks noGrp="1" noRot="1" noChangeAspect="1"/>
          </p:cNvSpPr>
          <p:nvPr>
            <p:ph type="sldImg" idx="2"/>
          </p:nvPr>
        </p:nvSpPr>
        <p:spPr>
          <a:xfrm>
            <a:off x="534988" y="744538"/>
            <a:ext cx="5727700"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F7D8859B-D7B2-4524-A914-23A343B7401F}" type="slidenum">
              <a:rPr lang="en-GB" smtClean="0"/>
              <a:t>‹#›</a:t>
            </a:fld>
            <a:endParaRPr lang="en-GB"/>
          </a:p>
        </p:txBody>
      </p:sp>
    </p:spTree>
    <p:extLst>
      <p:ext uri="{BB962C8B-B14F-4D97-AF65-F5344CB8AC3E}">
        <p14:creationId xmlns:p14="http://schemas.microsoft.com/office/powerpoint/2010/main" val="2295960860"/>
      </p:ext>
    </p:extLst>
  </p:cSld>
  <p:clrMap bg1="lt1" tx1="dk1" bg2="lt2" tx2="dk2" accent1="accent1" accent2="accent2" accent3="accent3" accent4="accent4" accent5="accent5" accent6="accent6" hlink="hlink" folHlink="folHlink"/>
  <p:notesStyle>
    <a:lvl1pPr marL="0" algn="l" defTabSz="914291" rtl="0" eaLnBrk="1" latinLnBrk="0" hangingPunct="1">
      <a:defRPr sz="1200" kern="1200">
        <a:solidFill>
          <a:schemeClr val="tx1"/>
        </a:solidFill>
        <a:latin typeface="+mn-lt"/>
        <a:ea typeface="+mn-ea"/>
        <a:cs typeface="+mn-cs"/>
      </a:defRPr>
    </a:lvl1pPr>
    <a:lvl2pPr marL="457146" algn="l" defTabSz="914291" rtl="0" eaLnBrk="1" latinLnBrk="0" hangingPunct="1">
      <a:defRPr sz="1200" kern="1200">
        <a:solidFill>
          <a:schemeClr val="tx1"/>
        </a:solidFill>
        <a:latin typeface="+mn-lt"/>
        <a:ea typeface="+mn-ea"/>
        <a:cs typeface="+mn-cs"/>
      </a:defRPr>
    </a:lvl2pPr>
    <a:lvl3pPr marL="914291" algn="l" defTabSz="914291" rtl="0" eaLnBrk="1" latinLnBrk="0" hangingPunct="1">
      <a:defRPr sz="1200" kern="1200">
        <a:solidFill>
          <a:schemeClr val="tx1"/>
        </a:solidFill>
        <a:latin typeface="+mn-lt"/>
        <a:ea typeface="+mn-ea"/>
        <a:cs typeface="+mn-cs"/>
      </a:defRPr>
    </a:lvl3pPr>
    <a:lvl4pPr marL="1371436" algn="l" defTabSz="914291" rtl="0" eaLnBrk="1" latinLnBrk="0" hangingPunct="1">
      <a:defRPr sz="1200" kern="1200">
        <a:solidFill>
          <a:schemeClr val="tx1"/>
        </a:solidFill>
        <a:latin typeface="+mn-lt"/>
        <a:ea typeface="+mn-ea"/>
        <a:cs typeface="+mn-cs"/>
      </a:defRPr>
    </a:lvl4pPr>
    <a:lvl5pPr marL="1828581" algn="l" defTabSz="914291" rtl="0" eaLnBrk="1" latinLnBrk="0" hangingPunct="1">
      <a:defRPr sz="1200" kern="1200">
        <a:solidFill>
          <a:schemeClr val="tx1"/>
        </a:solidFill>
        <a:latin typeface="+mn-lt"/>
        <a:ea typeface="+mn-ea"/>
        <a:cs typeface="+mn-cs"/>
      </a:defRPr>
    </a:lvl5pPr>
    <a:lvl6pPr marL="2285727" algn="l" defTabSz="914291" rtl="0" eaLnBrk="1" latinLnBrk="0" hangingPunct="1">
      <a:defRPr sz="1200" kern="1200">
        <a:solidFill>
          <a:schemeClr val="tx1"/>
        </a:solidFill>
        <a:latin typeface="+mn-lt"/>
        <a:ea typeface="+mn-ea"/>
        <a:cs typeface="+mn-cs"/>
      </a:defRPr>
    </a:lvl6pPr>
    <a:lvl7pPr marL="2742872" algn="l" defTabSz="914291" rtl="0" eaLnBrk="1" latinLnBrk="0" hangingPunct="1">
      <a:defRPr sz="1200" kern="1200">
        <a:solidFill>
          <a:schemeClr val="tx1"/>
        </a:solidFill>
        <a:latin typeface="+mn-lt"/>
        <a:ea typeface="+mn-ea"/>
        <a:cs typeface="+mn-cs"/>
      </a:defRPr>
    </a:lvl7pPr>
    <a:lvl8pPr marL="3200018" algn="l" defTabSz="914291" rtl="0" eaLnBrk="1" latinLnBrk="0" hangingPunct="1">
      <a:defRPr sz="1200" kern="1200">
        <a:solidFill>
          <a:schemeClr val="tx1"/>
        </a:solidFill>
        <a:latin typeface="+mn-lt"/>
        <a:ea typeface="+mn-ea"/>
        <a:cs typeface="+mn-cs"/>
      </a:defRPr>
    </a:lvl8pPr>
    <a:lvl9pPr marL="3657162" algn="l" defTabSz="914291"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Opening Slide">
    <p:spTree>
      <p:nvGrpSpPr>
        <p:cNvPr id="1" name=""/>
        <p:cNvGrpSpPr/>
        <p:nvPr/>
      </p:nvGrpSpPr>
      <p:grpSpPr>
        <a:xfrm>
          <a:off x="0" y="0"/>
          <a:ext cx="0" cy="0"/>
          <a:chOff x="0" y="0"/>
          <a:chExt cx="0" cy="0"/>
        </a:xfrm>
      </p:grpSpPr>
      <p:sp>
        <p:nvSpPr>
          <p:cNvPr id="4" name="Rectangle 3"/>
          <p:cNvSpPr/>
          <p:nvPr userDrawn="1"/>
        </p:nvSpPr>
        <p:spPr>
          <a:xfrm>
            <a:off x="0" y="207892"/>
            <a:ext cx="8964000" cy="46335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737" dirty="0" smtClean="0"/>
              <a:t> </a:t>
            </a:r>
            <a:endParaRPr lang="en-GB" sz="1737" dirty="0"/>
          </a:p>
        </p:txBody>
      </p:sp>
      <p:sp>
        <p:nvSpPr>
          <p:cNvPr id="3" name="TextBox 2"/>
          <p:cNvSpPr txBox="1"/>
          <p:nvPr userDrawn="1"/>
        </p:nvSpPr>
        <p:spPr>
          <a:xfrm>
            <a:off x="1058236" y="1140590"/>
            <a:ext cx="5760640" cy="2049182"/>
          </a:xfrm>
          <a:prstGeom prst="rect">
            <a:avLst/>
          </a:prstGeom>
          <a:noFill/>
        </p:spPr>
        <p:txBody>
          <a:bodyPr wrap="square" rtlCol="0">
            <a:spAutoFit/>
          </a:bodyPr>
          <a:lstStyle/>
          <a:p>
            <a:r>
              <a:rPr kumimoji="0" lang="en-US" sz="4246" b="0" i="0" u="none" strike="noStrike" kern="1200" cap="none" spc="0" normalizeH="0" baseline="0" noProof="0" dirty="0" smtClean="0">
                <a:ln>
                  <a:noFill/>
                </a:ln>
                <a:solidFill>
                  <a:schemeClr val="bg1"/>
                </a:solidFill>
                <a:effectLst/>
                <a:uLnTx/>
                <a:uFillTx/>
                <a:latin typeface="+mn-lt"/>
              </a:rPr>
              <a:t>THE POWER </a:t>
            </a:r>
            <a:br>
              <a:rPr kumimoji="0" lang="en-US" sz="4246" b="0" i="0" u="none" strike="noStrike" kern="1200" cap="none" spc="0" normalizeH="0" baseline="0" noProof="0" dirty="0" smtClean="0">
                <a:ln>
                  <a:noFill/>
                </a:ln>
                <a:solidFill>
                  <a:schemeClr val="bg1"/>
                </a:solidFill>
                <a:effectLst/>
                <a:uLnTx/>
                <a:uFillTx/>
                <a:latin typeface="+mn-lt"/>
              </a:rPr>
            </a:br>
            <a:r>
              <a:rPr kumimoji="0" lang="en-US" sz="4246" b="0" i="0" u="none" strike="noStrike" kern="1200" cap="none" spc="0" normalizeH="0" baseline="0" noProof="0" dirty="0" smtClean="0">
                <a:ln>
                  <a:noFill/>
                </a:ln>
                <a:solidFill>
                  <a:schemeClr val="bg1"/>
                </a:solidFill>
                <a:effectLst/>
                <a:uLnTx/>
                <a:uFillTx/>
                <a:latin typeface="+mn-lt"/>
              </a:rPr>
              <a:t>OF BEING UNDERSTOOD</a:t>
            </a:r>
            <a:endParaRPr lang="en-GB" sz="1737" dirty="0">
              <a:solidFill>
                <a:schemeClr val="bg1"/>
              </a:solidFill>
            </a:endParaRPr>
          </a:p>
        </p:txBody>
      </p:sp>
      <p:sp>
        <p:nvSpPr>
          <p:cNvPr id="5" name="TextBox 4"/>
          <p:cNvSpPr txBox="1"/>
          <p:nvPr userDrawn="1"/>
        </p:nvSpPr>
        <p:spPr>
          <a:xfrm>
            <a:off x="1115617" y="3885027"/>
            <a:ext cx="4320480" cy="386202"/>
          </a:xfrm>
          <a:prstGeom prst="rect">
            <a:avLst/>
          </a:prstGeom>
          <a:noFill/>
        </p:spPr>
        <p:txBody>
          <a:bodyPr wrap="square" rtlCol="0">
            <a:spAutoFit/>
          </a:bodyPr>
          <a:lstStyle/>
          <a:p>
            <a:pPr marL="0" marR="0" lvl="0" indent="0" algn="l" defTabSz="882337" rtl="0" eaLnBrk="1" fontAlgn="auto" latinLnBrk="0" hangingPunct="1">
              <a:lnSpc>
                <a:spcPct val="100000"/>
              </a:lnSpc>
              <a:spcBef>
                <a:spcPts val="0"/>
              </a:spcBef>
              <a:spcAft>
                <a:spcPts val="0"/>
              </a:spcAft>
              <a:buClrTx/>
              <a:buSzTx/>
              <a:buFontTx/>
              <a:buNone/>
              <a:tabLst/>
              <a:defRPr/>
            </a:pPr>
            <a:r>
              <a:rPr lang="en-US" sz="1931" dirty="0" smtClean="0">
                <a:solidFill>
                  <a:schemeClr val="bg1"/>
                </a:solidFill>
              </a:rPr>
              <a:t>AUDIT | TAX | CONSULTING</a:t>
            </a:r>
          </a:p>
        </p:txBody>
      </p:sp>
      <p:sp>
        <p:nvSpPr>
          <p:cNvPr id="9" name="Rounded Rectangle 8"/>
          <p:cNvSpPr/>
          <p:nvPr userDrawn="1"/>
        </p:nvSpPr>
        <p:spPr>
          <a:xfrm>
            <a:off x="6156176" y="4217691"/>
            <a:ext cx="1296144" cy="409200"/>
          </a:xfrm>
          <a:prstGeom prst="roundRect">
            <a:avLst/>
          </a:prstGeom>
          <a:no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12" name="Rounded Rectangle 11"/>
          <p:cNvSpPr/>
          <p:nvPr userDrawn="1"/>
        </p:nvSpPr>
        <p:spPr>
          <a:xfrm>
            <a:off x="539553" y="593907"/>
            <a:ext cx="5904656" cy="3842087"/>
          </a:xfrm>
          <a:prstGeom prst="roundRect">
            <a:avLst>
              <a:gd name="adj" fmla="val 2780"/>
            </a:avLst>
          </a:prstGeom>
          <a:no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13" name="Rounded Rectangle 12"/>
          <p:cNvSpPr/>
          <p:nvPr userDrawn="1"/>
        </p:nvSpPr>
        <p:spPr>
          <a:xfrm>
            <a:off x="858969" y="445538"/>
            <a:ext cx="7385449" cy="3356328"/>
          </a:xfrm>
          <a:prstGeom prst="roundRect">
            <a:avLst>
              <a:gd name="adj" fmla="val 3903"/>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pic>
        <p:nvPicPr>
          <p:cNvPr id="11" name="תמונה 27"/>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t="40263" r="6258" b="13796"/>
          <a:stretch/>
        </p:blipFill>
        <p:spPr bwMode="auto">
          <a:xfrm>
            <a:off x="2039069" y="5233736"/>
            <a:ext cx="7056815" cy="7066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3820974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Slide 2">
    <p:spTree>
      <p:nvGrpSpPr>
        <p:cNvPr id="1" name=""/>
        <p:cNvGrpSpPr/>
        <p:nvPr/>
      </p:nvGrpSpPr>
      <p:grpSpPr>
        <a:xfrm>
          <a:off x="0" y="0"/>
          <a:ext cx="0" cy="0"/>
          <a:chOff x="0" y="0"/>
          <a:chExt cx="0" cy="0"/>
        </a:xfrm>
      </p:grpSpPr>
      <p:sp>
        <p:nvSpPr>
          <p:cNvPr id="8" name="Rectangle 7"/>
          <p:cNvSpPr/>
          <p:nvPr userDrawn="1"/>
        </p:nvSpPr>
        <p:spPr>
          <a:xfrm>
            <a:off x="0" y="1057913"/>
            <a:ext cx="8892480" cy="4074587"/>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2" name="Rectangle 1"/>
          <p:cNvSpPr/>
          <p:nvPr userDrawn="1"/>
        </p:nvSpPr>
        <p:spPr>
          <a:xfrm>
            <a:off x="5652120" y="1057913"/>
            <a:ext cx="3312368" cy="407458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34" name="Content Placeholder 33"/>
          <p:cNvSpPr>
            <a:spLocks noGrp="1"/>
          </p:cNvSpPr>
          <p:nvPr>
            <p:ph sz="quarter" idx="14"/>
          </p:nvPr>
        </p:nvSpPr>
        <p:spPr>
          <a:xfrm>
            <a:off x="251520" y="1223754"/>
            <a:ext cx="5040560" cy="2744439"/>
          </a:xfrm>
          <a:prstGeom prst="rect">
            <a:avLst/>
          </a:prstGeom>
        </p:spPr>
        <p:txBody>
          <a:bodyPr anchor="ctr">
            <a:normAutofit/>
          </a:bodyPr>
          <a:lstStyle>
            <a:lvl1pPr marL="0" indent="0" algn="ctr">
              <a:buNone/>
              <a:defRPr sz="1931" b="0" i="0" cap="all" baseline="0">
                <a:solidFill>
                  <a:schemeClr val="accent1"/>
                </a:solidFill>
              </a:defRPr>
            </a:lvl1pPr>
            <a:lvl2pPr>
              <a:defRPr sz="1931" b="1" i="0" cap="all" baseline="0">
                <a:solidFill>
                  <a:schemeClr val="accent1"/>
                </a:solidFill>
              </a:defRPr>
            </a:lvl2pPr>
            <a:lvl3pPr>
              <a:defRPr sz="1931" b="1" i="0" cap="all" baseline="0">
                <a:solidFill>
                  <a:schemeClr val="accent1"/>
                </a:solidFill>
              </a:defRPr>
            </a:lvl3pPr>
            <a:lvl4pPr>
              <a:defRPr sz="1931" b="1" i="0" cap="all" baseline="0">
                <a:solidFill>
                  <a:schemeClr val="accent1"/>
                </a:solidFill>
              </a:defRPr>
            </a:lvl4pPr>
            <a:lvl5pPr>
              <a:defRPr sz="1931" b="1" i="0" cap="all" baseline="0">
                <a:solidFill>
                  <a:schemeClr val="accent1"/>
                </a:solidFill>
              </a:defRPr>
            </a:lvl5pPr>
          </a:lstStyle>
          <a:p>
            <a:pPr lvl="0"/>
            <a:r>
              <a:rPr lang="he-IL" smtClean="0"/>
              <a:t>לחץ כדי לערוך סגנונות טקסט של תבנית בסיס</a:t>
            </a:r>
          </a:p>
        </p:txBody>
      </p:sp>
      <p:sp>
        <p:nvSpPr>
          <p:cNvPr id="4" name="Text Placeholder 3"/>
          <p:cNvSpPr>
            <a:spLocks noGrp="1"/>
          </p:cNvSpPr>
          <p:nvPr>
            <p:ph type="body" sz="quarter" idx="15"/>
          </p:nvPr>
        </p:nvSpPr>
        <p:spPr>
          <a:xfrm>
            <a:off x="5796137" y="1223759"/>
            <a:ext cx="3038480" cy="3693812"/>
          </a:xfrm>
          <a:prstGeom prst="rect">
            <a:avLst/>
          </a:prstGeom>
          <a:ln>
            <a:noFill/>
          </a:ln>
        </p:spPr>
        <p:txBody>
          <a:bodyPr>
            <a:normAutofit/>
          </a:bodyPr>
          <a:lstStyle>
            <a:lvl1pPr>
              <a:spcAft>
                <a:spcPts val="579"/>
              </a:spcAft>
              <a:defRPr sz="1737" baseline="0">
                <a:solidFill>
                  <a:schemeClr val="bg1"/>
                </a:solidFill>
              </a:defRPr>
            </a:lvl1pPr>
            <a:lvl2pPr>
              <a:defRPr sz="1737" baseline="0">
                <a:solidFill>
                  <a:schemeClr val="bg1"/>
                </a:solidFill>
              </a:defRPr>
            </a:lvl2pPr>
            <a:lvl3pPr>
              <a:defRPr sz="1544" baseline="0">
                <a:solidFill>
                  <a:schemeClr val="bg1"/>
                </a:solidFill>
              </a:defRPr>
            </a:lvl3pPr>
            <a:lvl4pPr>
              <a:defRPr sz="1351" baseline="0">
                <a:solidFill>
                  <a:schemeClr val="bg1"/>
                </a:solidFill>
              </a:defRPr>
            </a:lvl4pPr>
            <a:lvl5pPr>
              <a:defRPr sz="1158" baseline="0">
                <a:solidFill>
                  <a:schemeClr val="bg1"/>
                </a:solidFill>
              </a:defRPr>
            </a:lvl5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GB" dirty="0"/>
          </a:p>
        </p:txBody>
      </p:sp>
      <p:sp>
        <p:nvSpPr>
          <p:cNvPr id="6" name="Text Placeholder 5"/>
          <p:cNvSpPr>
            <a:spLocks noGrp="1"/>
          </p:cNvSpPr>
          <p:nvPr>
            <p:ph type="body" sz="quarter" idx="17" hasCustomPrompt="1"/>
          </p:nvPr>
        </p:nvSpPr>
        <p:spPr>
          <a:xfrm>
            <a:off x="250827" y="4134525"/>
            <a:ext cx="5041900" cy="778266"/>
          </a:xfrm>
          <a:prstGeom prst="rect">
            <a:avLst/>
          </a:prstGeom>
        </p:spPr>
        <p:txBody>
          <a:bodyPr>
            <a:normAutofit/>
          </a:bodyPr>
          <a:lstStyle>
            <a:lvl1pPr marL="0" indent="0">
              <a:spcAft>
                <a:spcPts val="1158"/>
              </a:spcAft>
              <a:buNone/>
              <a:defRPr sz="1544" baseline="0"/>
            </a:lvl1pPr>
            <a:lvl2pPr>
              <a:defRPr sz="1351" baseline="0"/>
            </a:lvl2pPr>
            <a:lvl3pPr>
              <a:defRPr sz="1351" baseline="0"/>
            </a:lvl3pPr>
            <a:lvl4pPr>
              <a:defRPr sz="1351" baseline="0"/>
            </a:lvl4pPr>
            <a:lvl5pPr>
              <a:defRPr sz="1351" baseline="0"/>
            </a:lvl5pPr>
          </a:lstStyle>
          <a:p>
            <a:pPr lvl="0"/>
            <a:r>
              <a:rPr lang="en-US" dirty="0" smtClean="0"/>
              <a:t>Paragraph/caption for object above</a:t>
            </a:r>
          </a:p>
        </p:txBody>
      </p:sp>
      <p:sp>
        <p:nvSpPr>
          <p:cNvPr id="13" name="Text Placeholder 16"/>
          <p:cNvSpPr>
            <a:spLocks noGrp="1"/>
          </p:cNvSpPr>
          <p:nvPr>
            <p:ph type="body" sz="quarter" idx="13" hasCustomPrompt="1"/>
          </p:nvPr>
        </p:nvSpPr>
        <p:spPr>
          <a:xfrm>
            <a:off x="251520" y="392105"/>
            <a:ext cx="8712968" cy="312147"/>
          </a:xfrm>
          <a:prstGeom prst="rect">
            <a:avLst/>
          </a:prstGeom>
          <a:noFill/>
        </p:spPr>
        <p:txBody>
          <a:bodyPr anchor="ctr">
            <a:noAutofit/>
          </a:bodyPr>
          <a:lstStyle>
            <a:lvl1pPr marL="0" indent="0">
              <a:buNone/>
              <a:defRPr sz="2702" b="0" i="0" cap="none" baseline="0">
                <a:solidFill>
                  <a:schemeClr val="accent1"/>
                </a:solidFill>
                <a:latin typeface="+mj-lt"/>
              </a:defRPr>
            </a:lvl1pPr>
            <a:lvl2pPr>
              <a:defRPr sz="772" cap="all" baseline="0"/>
            </a:lvl2pPr>
            <a:lvl3pPr>
              <a:defRPr sz="772" cap="all" baseline="0"/>
            </a:lvl3pPr>
            <a:lvl4pPr>
              <a:defRPr sz="772" cap="all" baseline="0"/>
            </a:lvl4pPr>
            <a:lvl5pPr>
              <a:defRPr sz="772" cap="all" baseline="0"/>
            </a:lvl5pPr>
          </a:lstStyle>
          <a:p>
            <a:pPr lvl="0"/>
            <a:r>
              <a:rPr lang="en-GB" dirty="0" smtClean="0"/>
              <a:t>Click to edit title – 28pt</a:t>
            </a:r>
          </a:p>
        </p:txBody>
      </p:sp>
      <p:cxnSp>
        <p:nvCxnSpPr>
          <p:cNvPr id="14" name="Straight Connector 13"/>
          <p:cNvCxnSpPr/>
          <p:nvPr userDrawn="1"/>
        </p:nvCxnSpPr>
        <p:spPr>
          <a:xfrm>
            <a:off x="251520" y="891093"/>
            <a:ext cx="1440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userDrawn="1"/>
        </p:nvCxnSpPr>
        <p:spPr>
          <a:xfrm>
            <a:off x="1844080" y="891093"/>
            <a:ext cx="200784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userDrawn="1"/>
        </p:nvCxnSpPr>
        <p:spPr>
          <a:xfrm>
            <a:off x="3995947" y="891093"/>
            <a:ext cx="4973439" cy="0"/>
          </a:xfrm>
          <a:prstGeom prst="line">
            <a:avLst/>
          </a:prstGeom>
          <a:ln/>
        </p:spPr>
        <p:style>
          <a:lnRef idx="1">
            <a:schemeClr val="accent1"/>
          </a:lnRef>
          <a:fillRef idx="0">
            <a:schemeClr val="accent1"/>
          </a:fillRef>
          <a:effectRef idx="0">
            <a:schemeClr val="accent1"/>
          </a:effectRef>
          <a:fontRef idx="minor">
            <a:schemeClr val="tx1"/>
          </a:fontRef>
        </p:style>
      </p:cxnSp>
      <p:pic>
        <p:nvPicPr>
          <p:cNvPr id="15" name="תמונה 27"/>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t="40263" r="6258" b="13796"/>
          <a:stretch/>
        </p:blipFill>
        <p:spPr bwMode="auto">
          <a:xfrm>
            <a:off x="2039069" y="5233736"/>
            <a:ext cx="7056815" cy="7066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083264159"/>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21" name="Rectangle 20"/>
          <p:cNvSpPr/>
          <p:nvPr userDrawn="1"/>
        </p:nvSpPr>
        <p:spPr>
          <a:xfrm>
            <a:off x="0" y="1057913"/>
            <a:ext cx="503040" cy="407458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22" name="Rectangle 21"/>
          <p:cNvSpPr/>
          <p:nvPr userDrawn="1"/>
        </p:nvSpPr>
        <p:spPr>
          <a:xfrm>
            <a:off x="611560" y="1057913"/>
            <a:ext cx="1080120" cy="407458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28" name="Text Placeholder 5"/>
          <p:cNvSpPr>
            <a:spLocks noGrp="1"/>
          </p:cNvSpPr>
          <p:nvPr>
            <p:ph type="body" sz="quarter" idx="14" hasCustomPrompt="1"/>
          </p:nvPr>
        </p:nvSpPr>
        <p:spPr>
          <a:xfrm>
            <a:off x="1844080" y="1057916"/>
            <a:ext cx="7120408" cy="581207"/>
          </a:xfrm>
          <a:prstGeom prst="rect">
            <a:avLst/>
          </a:prstGeom>
        </p:spPr>
        <p:txBody>
          <a:bodyPr>
            <a:noAutofit/>
          </a:bodyPr>
          <a:lstStyle>
            <a:lvl1pPr marL="0" indent="0">
              <a:buNone/>
              <a:defRPr sz="2317"/>
            </a:lvl1pPr>
          </a:lstStyle>
          <a:p>
            <a:pPr lvl="0"/>
            <a:r>
              <a:rPr lang="en-US" dirty="0" smtClean="0"/>
              <a:t>Click to edit subheading – 24pt</a:t>
            </a:r>
            <a:endParaRPr lang="en-GB" dirty="0"/>
          </a:p>
        </p:txBody>
      </p:sp>
      <p:sp>
        <p:nvSpPr>
          <p:cNvPr id="30" name="Text Placeholder 16"/>
          <p:cNvSpPr>
            <a:spLocks noGrp="1"/>
          </p:cNvSpPr>
          <p:nvPr>
            <p:ph type="body" sz="quarter" idx="13" hasCustomPrompt="1"/>
          </p:nvPr>
        </p:nvSpPr>
        <p:spPr>
          <a:xfrm>
            <a:off x="251520" y="392105"/>
            <a:ext cx="8712968" cy="312147"/>
          </a:xfrm>
          <a:prstGeom prst="rect">
            <a:avLst/>
          </a:prstGeom>
          <a:noFill/>
        </p:spPr>
        <p:txBody>
          <a:bodyPr anchor="ctr">
            <a:noAutofit/>
          </a:bodyPr>
          <a:lstStyle>
            <a:lvl1pPr marL="0" indent="0">
              <a:buNone/>
              <a:defRPr sz="2702" b="0" i="0" cap="none" baseline="0">
                <a:solidFill>
                  <a:schemeClr val="accent2"/>
                </a:solidFill>
                <a:latin typeface="+mj-lt"/>
              </a:defRPr>
            </a:lvl1pPr>
            <a:lvl2pPr>
              <a:defRPr sz="772" cap="all" baseline="0"/>
            </a:lvl2pPr>
            <a:lvl3pPr>
              <a:defRPr sz="772" cap="all" baseline="0"/>
            </a:lvl3pPr>
            <a:lvl4pPr>
              <a:defRPr sz="772" cap="all" baseline="0"/>
            </a:lvl4pPr>
            <a:lvl5pPr>
              <a:defRPr sz="772" cap="all" baseline="0"/>
            </a:lvl5pPr>
          </a:lstStyle>
          <a:p>
            <a:pPr lvl="0"/>
            <a:r>
              <a:rPr lang="en-GB" dirty="0" smtClean="0"/>
              <a:t>Click to edit title – 28pt</a:t>
            </a:r>
          </a:p>
        </p:txBody>
      </p:sp>
      <p:cxnSp>
        <p:nvCxnSpPr>
          <p:cNvPr id="31" name="Straight Connector 30"/>
          <p:cNvCxnSpPr/>
          <p:nvPr userDrawn="1"/>
        </p:nvCxnSpPr>
        <p:spPr>
          <a:xfrm>
            <a:off x="251520" y="891093"/>
            <a:ext cx="1440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userDrawn="1"/>
        </p:nvCxnSpPr>
        <p:spPr>
          <a:xfrm>
            <a:off x="1844080" y="891093"/>
            <a:ext cx="200784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userDrawn="1"/>
        </p:nvCxnSpPr>
        <p:spPr>
          <a:xfrm>
            <a:off x="3995936" y="891093"/>
            <a:ext cx="4968552" cy="0"/>
          </a:xfrm>
          <a:prstGeom prst="line">
            <a:avLst/>
          </a:prstGeom>
          <a:ln/>
        </p:spPr>
        <p:style>
          <a:lnRef idx="1">
            <a:schemeClr val="accent1"/>
          </a:lnRef>
          <a:fillRef idx="0">
            <a:schemeClr val="accent1"/>
          </a:fillRef>
          <a:effectRef idx="0">
            <a:schemeClr val="accent1"/>
          </a:effectRef>
          <a:fontRef idx="minor">
            <a:schemeClr val="tx1"/>
          </a:fontRef>
        </p:style>
      </p:cxnSp>
      <p:sp>
        <p:nvSpPr>
          <p:cNvPr id="34" name="Content Placeholder 2"/>
          <p:cNvSpPr>
            <a:spLocks noGrp="1"/>
          </p:cNvSpPr>
          <p:nvPr>
            <p:ph sz="quarter" idx="16"/>
          </p:nvPr>
        </p:nvSpPr>
        <p:spPr>
          <a:xfrm>
            <a:off x="1844080" y="1723464"/>
            <a:ext cx="7120408" cy="3408411"/>
          </a:xfrm>
          <a:prstGeom prst="rect">
            <a:avLst/>
          </a:prstGeom>
        </p:spPr>
        <p:txBody>
          <a:bodyPr>
            <a:normAutofit/>
          </a:bodyPr>
          <a:lstStyle>
            <a:lvl1pPr>
              <a:defRPr sz="1544"/>
            </a:lvl1pPr>
            <a:lvl2pPr>
              <a:defRPr sz="1544"/>
            </a:lvl2pPr>
            <a:lvl3pPr>
              <a:defRPr sz="1544"/>
            </a:lvl3pPr>
            <a:lvl4pPr>
              <a:defRPr sz="1544"/>
            </a:lvl4pPr>
            <a:lvl5pPr>
              <a:defRPr sz="1544"/>
            </a:lvl5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GB" dirty="0"/>
          </a:p>
        </p:txBody>
      </p:sp>
      <p:pic>
        <p:nvPicPr>
          <p:cNvPr id="13" name="תמונה 27"/>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t="40263" r="6258" b="13796"/>
          <a:stretch/>
        </p:blipFill>
        <p:spPr bwMode="auto">
          <a:xfrm>
            <a:off x="2039069" y="5233736"/>
            <a:ext cx="7056815" cy="7066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3255071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Slide 2">
    <p:spTree>
      <p:nvGrpSpPr>
        <p:cNvPr id="1" name=""/>
        <p:cNvGrpSpPr/>
        <p:nvPr/>
      </p:nvGrpSpPr>
      <p:grpSpPr>
        <a:xfrm>
          <a:off x="0" y="0"/>
          <a:ext cx="0" cy="0"/>
          <a:chOff x="0" y="0"/>
          <a:chExt cx="0" cy="0"/>
        </a:xfrm>
      </p:grpSpPr>
      <p:sp>
        <p:nvSpPr>
          <p:cNvPr id="30" name="Text Placeholder 16"/>
          <p:cNvSpPr>
            <a:spLocks noGrp="1"/>
          </p:cNvSpPr>
          <p:nvPr>
            <p:ph type="body" sz="quarter" idx="13" hasCustomPrompt="1"/>
          </p:nvPr>
        </p:nvSpPr>
        <p:spPr>
          <a:xfrm>
            <a:off x="251520" y="392105"/>
            <a:ext cx="8712968" cy="312147"/>
          </a:xfrm>
          <a:prstGeom prst="rect">
            <a:avLst/>
          </a:prstGeom>
          <a:noFill/>
        </p:spPr>
        <p:txBody>
          <a:bodyPr anchor="ctr">
            <a:noAutofit/>
          </a:bodyPr>
          <a:lstStyle>
            <a:lvl1pPr marL="0" indent="0">
              <a:buNone/>
              <a:defRPr sz="2702" b="0" i="0" cap="none" baseline="0">
                <a:solidFill>
                  <a:schemeClr val="accent2"/>
                </a:solidFill>
                <a:latin typeface="+mj-lt"/>
              </a:defRPr>
            </a:lvl1pPr>
            <a:lvl2pPr>
              <a:defRPr sz="772" cap="all" baseline="0"/>
            </a:lvl2pPr>
            <a:lvl3pPr>
              <a:defRPr sz="772" cap="all" baseline="0"/>
            </a:lvl3pPr>
            <a:lvl4pPr>
              <a:defRPr sz="772" cap="all" baseline="0"/>
            </a:lvl4pPr>
            <a:lvl5pPr>
              <a:defRPr sz="772" cap="all" baseline="0"/>
            </a:lvl5pPr>
          </a:lstStyle>
          <a:p>
            <a:pPr lvl="0"/>
            <a:r>
              <a:rPr lang="en-GB" dirty="0" smtClean="0"/>
              <a:t>Click to edit title – 28pt</a:t>
            </a:r>
          </a:p>
        </p:txBody>
      </p:sp>
      <p:cxnSp>
        <p:nvCxnSpPr>
          <p:cNvPr id="31" name="Straight Connector 30"/>
          <p:cNvCxnSpPr/>
          <p:nvPr userDrawn="1"/>
        </p:nvCxnSpPr>
        <p:spPr>
          <a:xfrm>
            <a:off x="251520" y="891093"/>
            <a:ext cx="1440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userDrawn="1"/>
        </p:nvCxnSpPr>
        <p:spPr>
          <a:xfrm>
            <a:off x="1844080" y="891093"/>
            <a:ext cx="200784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userDrawn="1"/>
        </p:nvCxnSpPr>
        <p:spPr>
          <a:xfrm>
            <a:off x="3995947" y="891093"/>
            <a:ext cx="4973439" cy="0"/>
          </a:xfrm>
          <a:prstGeom prst="line">
            <a:avLst/>
          </a:prstGeom>
          <a:ln/>
        </p:spPr>
        <p:style>
          <a:lnRef idx="1">
            <a:schemeClr val="accent1"/>
          </a:lnRef>
          <a:fillRef idx="0">
            <a:schemeClr val="accent1"/>
          </a:fillRef>
          <a:effectRef idx="0">
            <a:schemeClr val="accent1"/>
          </a:effectRef>
          <a:fontRef idx="minor">
            <a:schemeClr val="tx1"/>
          </a:fontRef>
        </p:style>
      </p:cxnSp>
      <p:sp>
        <p:nvSpPr>
          <p:cNvPr id="34" name="Content Placeholder 2"/>
          <p:cNvSpPr>
            <a:spLocks noGrp="1"/>
          </p:cNvSpPr>
          <p:nvPr>
            <p:ph sz="quarter" idx="16"/>
          </p:nvPr>
        </p:nvSpPr>
        <p:spPr>
          <a:xfrm>
            <a:off x="251520" y="1057916"/>
            <a:ext cx="8712968" cy="4073958"/>
          </a:xfrm>
          <a:prstGeom prst="rect">
            <a:avLst/>
          </a:prstGeom>
        </p:spPr>
        <p:txBody>
          <a:bodyPr>
            <a:normAutofit/>
          </a:bodyPr>
          <a:lstStyle>
            <a:lvl1pPr>
              <a:defRPr sz="1544"/>
            </a:lvl1pPr>
            <a:lvl2pPr>
              <a:defRPr sz="1544"/>
            </a:lvl2pPr>
            <a:lvl3pPr>
              <a:defRPr sz="1544"/>
            </a:lvl3pPr>
            <a:lvl4pPr>
              <a:defRPr sz="1544"/>
            </a:lvl4pPr>
            <a:lvl5pPr>
              <a:defRPr sz="1544"/>
            </a:lvl5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GB" dirty="0"/>
          </a:p>
        </p:txBody>
      </p:sp>
      <p:pic>
        <p:nvPicPr>
          <p:cNvPr id="9" name="תמונה 27"/>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t="40263" r="6258" b="13796"/>
          <a:stretch/>
        </p:blipFill>
        <p:spPr bwMode="auto">
          <a:xfrm>
            <a:off x="2039069" y="5233736"/>
            <a:ext cx="7056815" cy="7066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33193661"/>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 Slide 3">
    <p:spTree>
      <p:nvGrpSpPr>
        <p:cNvPr id="1" name=""/>
        <p:cNvGrpSpPr/>
        <p:nvPr/>
      </p:nvGrpSpPr>
      <p:grpSpPr>
        <a:xfrm>
          <a:off x="0" y="0"/>
          <a:ext cx="0" cy="0"/>
          <a:chOff x="0" y="0"/>
          <a:chExt cx="0" cy="0"/>
        </a:xfrm>
      </p:grpSpPr>
      <p:sp>
        <p:nvSpPr>
          <p:cNvPr id="22" name="Text Placeholder 16"/>
          <p:cNvSpPr>
            <a:spLocks noGrp="1"/>
          </p:cNvSpPr>
          <p:nvPr>
            <p:ph type="body" sz="quarter" idx="13" hasCustomPrompt="1"/>
          </p:nvPr>
        </p:nvSpPr>
        <p:spPr>
          <a:xfrm>
            <a:off x="251520" y="392105"/>
            <a:ext cx="8712968" cy="312147"/>
          </a:xfrm>
          <a:prstGeom prst="rect">
            <a:avLst/>
          </a:prstGeom>
          <a:noFill/>
        </p:spPr>
        <p:txBody>
          <a:bodyPr anchor="ctr">
            <a:noAutofit/>
          </a:bodyPr>
          <a:lstStyle>
            <a:lvl1pPr marL="0" indent="0">
              <a:buNone/>
              <a:defRPr sz="2702" b="0" i="0" cap="none" baseline="0">
                <a:solidFill>
                  <a:schemeClr val="accent1"/>
                </a:solidFill>
                <a:latin typeface="+mj-lt"/>
              </a:defRPr>
            </a:lvl1pPr>
            <a:lvl2pPr>
              <a:defRPr sz="772" cap="all" baseline="0"/>
            </a:lvl2pPr>
            <a:lvl3pPr>
              <a:defRPr sz="772" cap="all" baseline="0"/>
            </a:lvl3pPr>
            <a:lvl4pPr>
              <a:defRPr sz="772" cap="all" baseline="0"/>
            </a:lvl4pPr>
            <a:lvl5pPr>
              <a:defRPr sz="772" cap="all" baseline="0"/>
            </a:lvl5pPr>
          </a:lstStyle>
          <a:p>
            <a:pPr lvl="0"/>
            <a:r>
              <a:rPr lang="en-GB" dirty="0" smtClean="0"/>
              <a:t>Click to edit title – 28pt</a:t>
            </a:r>
          </a:p>
        </p:txBody>
      </p:sp>
      <p:cxnSp>
        <p:nvCxnSpPr>
          <p:cNvPr id="23" name="Straight Connector 22"/>
          <p:cNvCxnSpPr/>
          <p:nvPr userDrawn="1"/>
        </p:nvCxnSpPr>
        <p:spPr>
          <a:xfrm>
            <a:off x="251520" y="891093"/>
            <a:ext cx="1440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userDrawn="1"/>
        </p:nvCxnSpPr>
        <p:spPr>
          <a:xfrm>
            <a:off x="1844080" y="891093"/>
            <a:ext cx="200784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userDrawn="1"/>
        </p:nvCxnSpPr>
        <p:spPr>
          <a:xfrm>
            <a:off x="3995947" y="891093"/>
            <a:ext cx="4973439" cy="0"/>
          </a:xfrm>
          <a:prstGeom prst="line">
            <a:avLst/>
          </a:prstGeom>
          <a:ln/>
        </p:spPr>
        <p:style>
          <a:lnRef idx="1">
            <a:schemeClr val="accent1"/>
          </a:lnRef>
          <a:fillRef idx="0">
            <a:schemeClr val="accent1"/>
          </a:fillRef>
          <a:effectRef idx="0">
            <a:schemeClr val="accent1"/>
          </a:effectRef>
          <a:fontRef idx="minor">
            <a:schemeClr val="tx1"/>
          </a:fontRef>
        </p:style>
      </p:cxnSp>
      <p:sp>
        <p:nvSpPr>
          <p:cNvPr id="26" name="Text Placeholder 5"/>
          <p:cNvSpPr>
            <a:spLocks noGrp="1"/>
          </p:cNvSpPr>
          <p:nvPr>
            <p:ph type="body" sz="quarter" idx="14" hasCustomPrompt="1"/>
          </p:nvPr>
        </p:nvSpPr>
        <p:spPr>
          <a:xfrm>
            <a:off x="1024493" y="1057916"/>
            <a:ext cx="7944179" cy="581207"/>
          </a:xfrm>
          <a:prstGeom prst="rect">
            <a:avLst/>
          </a:prstGeom>
        </p:spPr>
        <p:txBody>
          <a:bodyPr>
            <a:noAutofit/>
          </a:bodyPr>
          <a:lstStyle>
            <a:lvl1pPr marL="0" indent="0">
              <a:buNone/>
              <a:defRPr sz="2317"/>
            </a:lvl1pPr>
          </a:lstStyle>
          <a:p>
            <a:pPr lvl="0"/>
            <a:r>
              <a:rPr lang="en-US" dirty="0" smtClean="0"/>
              <a:t>Click to edit subheading – 24pt</a:t>
            </a:r>
            <a:endParaRPr lang="en-GB" dirty="0"/>
          </a:p>
        </p:txBody>
      </p:sp>
      <p:sp>
        <p:nvSpPr>
          <p:cNvPr id="27" name="Content Placeholder 2"/>
          <p:cNvSpPr>
            <a:spLocks noGrp="1"/>
          </p:cNvSpPr>
          <p:nvPr>
            <p:ph sz="quarter" idx="16"/>
          </p:nvPr>
        </p:nvSpPr>
        <p:spPr>
          <a:xfrm>
            <a:off x="1024405" y="1723464"/>
            <a:ext cx="7944972" cy="3408411"/>
          </a:xfrm>
          <a:prstGeom prst="rect">
            <a:avLst/>
          </a:prstGeom>
        </p:spPr>
        <p:txBody>
          <a:bodyPr>
            <a:normAutofit/>
          </a:bodyPr>
          <a:lstStyle>
            <a:lvl1pPr>
              <a:defRPr sz="1544"/>
            </a:lvl1pPr>
            <a:lvl2pPr>
              <a:defRPr sz="1544"/>
            </a:lvl2pPr>
            <a:lvl3pPr>
              <a:defRPr sz="1544"/>
            </a:lvl3pPr>
            <a:lvl4pPr>
              <a:defRPr sz="1544"/>
            </a:lvl4pPr>
            <a:lvl5pPr>
              <a:defRPr sz="1544"/>
            </a:lvl5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GB" dirty="0"/>
          </a:p>
        </p:txBody>
      </p:sp>
      <p:sp>
        <p:nvSpPr>
          <p:cNvPr id="11" name="Rectangle 10"/>
          <p:cNvSpPr/>
          <p:nvPr userDrawn="1"/>
        </p:nvSpPr>
        <p:spPr>
          <a:xfrm>
            <a:off x="0" y="1057913"/>
            <a:ext cx="251520" cy="407458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12" name="Rectangle 11"/>
          <p:cNvSpPr/>
          <p:nvPr userDrawn="1"/>
        </p:nvSpPr>
        <p:spPr>
          <a:xfrm>
            <a:off x="316288" y="1057913"/>
            <a:ext cx="626027" cy="407458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pic>
        <p:nvPicPr>
          <p:cNvPr id="14" name="תמונה 27"/>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t="40263" r="6258" b="13796"/>
          <a:stretch/>
        </p:blipFill>
        <p:spPr bwMode="auto">
          <a:xfrm>
            <a:off x="2039069" y="5233736"/>
            <a:ext cx="7056815" cy="7066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81275833"/>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xt Slide 4 - with columns">
    <p:spTree>
      <p:nvGrpSpPr>
        <p:cNvPr id="1" name=""/>
        <p:cNvGrpSpPr/>
        <p:nvPr/>
      </p:nvGrpSpPr>
      <p:grpSpPr>
        <a:xfrm>
          <a:off x="0" y="0"/>
          <a:ext cx="0" cy="0"/>
          <a:chOff x="0" y="0"/>
          <a:chExt cx="0" cy="0"/>
        </a:xfrm>
      </p:grpSpPr>
      <p:sp>
        <p:nvSpPr>
          <p:cNvPr id="6" name="Rectangle 5"/>
          <p:cNvSpPr/>
          <p:nvPr userDrawn="1"/>
        </p:nvSpPr>
        <p:spPr>
          <a:xfrm>
            <a:off x="251520" y="308941"/>
            <a:ext cx="8712968" cy="5821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13" name="Text Placeholder 16"/>
          <p:cNvSpPr>
            <a:spLocks noGrp="1"/>
          </p:cNvSpPr>
          <p:nvPr>
            <p:ph type="body" sz="quarter" idx="13" hasCustomPrompt="1"/>
          </p:nvPr>
        </p:nvSpPr>
        <p:spPr>
          <a:xfrm>
            <a:off x="251521" y="412616"/>
            <a:ext cx="8640772" cy="312147"/>
          </a:xfrm>
          <a:prstGeom prst="rect">
            <a:avLst/>
          </a:prstGeom>
          <a:noFill/>
        </p:spPr>
        <p:txBody>
          <a:bodyPr anchor="ctr">
            <a:noAutofit/>
          </a:bodyPr>
          <a:lstStyle>
            <a:lvl1pPr marL="0" indent="0">
              <a:buNone/>
              <a:defRPr sz="2702" b="0" i="0" cap="none" baseline="0">
                <a:solidFill>
                  <a:schemeClr val="bg1"/>
                </a:solidFill>
                <a:latin typeface="+mj-lt"/>
              </a:defRPr>
            </a:lvl1pPr>
            <a:lvl2pPr>
              <a:defRPr sz="772" cap="all" baseline="0"/>
            </a:lvl2pPr>
            <a:lvl3pPr>
              <a:defRPr sz="772" cap="all" baseline="0"/>
            </a:lvl3pPr>
            <a:lvl4pPr>
              <a:defRPr sz="772" cap="all" baseline="0"/>
            </a:lvl4pPr>
            <a:lvl5pPr>
              <a:defRPr sz="772" cap="all" baseline="0"/>
            </a:lvl5pPr>
          </a:lstStyle>
          <a:p>
            <a:pPr lvl="0"/>
            <a:r>
              <a:rPr lang="en-GB" dirty="0" smtClean="0"/>
              <a:t>Click to edit Title – 28pt</a:t>
            </a:r>
            <a:endParaRPr lang="en-GB" dirty="0"/>
          </a:p>
        </p:txBody>
      </p:sp>
      <p:sp>
        <p:nvSpPr>
          <p:cNvPr id="12" name="Text Placeholder 5"/>
          <p:cNvSpPr>
            <a:spLocks noGrp="1"/>
          </p:cNvSpPr>
          <p:nvPr>
            <p:ph type="body" sz="quarter" idx="14" hasCustomPrompt="1"/>
          </p:nvPr>
        </p:nvSpPr>
        <p:spPr>
          <a:xfrm>
            <a:off x="251528" y="1057429"/>
            <a:ext cx="8712259" cy="561040"/>
          </a:xfrm>
          <a:prstGeom prst="rect">
            <a:avLst/>
          </a:prstGeom>
        </p:spPr>
        <p:txBody>
          <a:bodyPr>
            <a:noAutofit/>
          </a:bodyPr>
          <a:lstStyle>
            <a:lvl1pPr marL="0" indent="0">
              <a:buNone/>
              <a:defRPr sz="2317">
                <a:solidFill>
                  <a:schemeClr val="accent2"/>
                </a:solidFill>
              </a:defRPr>
            </a:lvl1pPr>
          </a:lstStyle>
          <a:p>
            <a:pPr lvl="0"/>
            <a:r>
              <a:rPr lang="en-US" dirty="0" smtClean="0"/>
              <a:t>Click to edit subheading – 24pt</a:t>
            </a:r>
            <a:endParaRPr lang="en-GB" dirty="0"/>
          </a:p>
        </p:txBody>
      </p:sp>
      <p:sp>
        <p:nvSpPr>
          <p:cNvPr id="23" name="Rectangle 22"/>
          <p:cNvSpPr/>
          <p:nvPr userDrawn="1"/>
        </p:nvSpPr>
        <p:spPr>
          <a:xfrm>
            <a:off x="1149" y="308941"/>
            <a:ext cx="178371" cy="5821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24" name="Content Placeholder 2"/>
          <p:cNvSpPr>
            <a:spLocks noGrp="1"/>
          </p:cNvSpPr>
          <p:nvPr>
            <p:ph sz="quarter" idx="16"/>
          </p:nvPr>
        </p:nvSpPr>
        <p:spPr>
          <a:xfrm>
            <a:off x="251520" y="1723464"/>
            <a:ext cx="8712968" cy="3408411"/>
          </a:xfrm>
          <a:prstGeom prst="rect">
            <a:avLst/>
          </a:prstGeom>
        </p:spPr>
        <p:txBody>
          <a:bodyPr numCol="2">
            <a:noAutofit/>
          </a:bodyPr>
          <a:lstStyle>
            <a:lvl1pPr>
              <a:defRPr sz="1544"/>
            </a:lvl1pPr>
            <a:lvl2pPr>
              <a:defRPr sz="1544"/>
            </a:lvl2pPr>
            <a:lvl3pPr>
              <a:defRPr sz="1544"/>
            </a:lvl3pPr>
            <a:lvl4pPr>
              <a:defRPr sz="1544"/>
            </a:lvl4pPr>
            <a:lvl5pPr>
              <a:defRPr sz="1544"/>
            </a:lvl5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GB" dirty="0"/>
          </a:p>
        </p:txBody>
      </p:sp>
      <p:pic>
        <p:nvPicPr>
          <p:cNvPr id="8" name="תמונה 27"/>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t="40263" r="6258" b="13796"/>
          <a:stretch/>
        </p:blipFill>
        <p:spPr bwMode="auto">
          <a:xfrm>
            <a:off x="2039069" y="5233736"/>
            <a:ext cx="7056815" cy="7066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9403055"/>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Quotes and Testimonials Slide">
    <p:spTree>
      <p:nvGrpSpPr>
        <p:cNvPr id="1" name=""/>
        <p:cNvGrpSpPr/>
        <p:nvPr/>
      </p:nvGrpSpPr>
      <p:grpSpPr>
        <a:xfrm>
          <a:off x="0" y="0"/>
          <a:ext cx="0" cy="0"/>
          <a:chOff x="0" y="0"/>
          <a:chExt cx="0" cy="0"/>
        </a:xfrm>
      </p:grpSpPr>
      <p:sp>
        <p:nvSpPr>
          <p:cNvPr id="2" name="Rectangle 1"/>
          <p:cNvSpPr/>
          <p:nvPr userDrawn="1"/>
        </p:nvSpPr>
        <p:spPr>
          <a:xfrm>
            <a:off x="0" y="1057912"/>
            <a:ext cx="4572000" cy="4074100"/>
          </a:xfrm>
          <a:prstGeom prst="rect">
            <a:avLst/>
          </a:prstGeom>
          <a:solidFill>
            <a:srgbClr val="D4E7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15" name="Rectangle 14"/>
          <p:cNvSpPr/>
          <p:nvPr userDrawn="1"/>
        </p:nvSpPr>
        <p:spPr>
          <a:xfrm>
            <a:off x="4716016" y="1057911"/>
            <a:ext cx="4253359" cy="2244962"/>
          </a:xfrm>
          <a:prstGeom prst="rect">
            <a:avLst/>
          </a:prstGeom>
          <a:solidFill>
            <a:srgbClr val="D4E7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17" name="Rectangle 16"/>
          <p:cNvSpPr/>
          <p:nvPr userDrawn="1"/>
        </p:nvSpPr>
        <p:spPr>
          <a:xfrm>
            <a:off x="4716016" y="3469201"/>
            <a:ext cx="4253359" cy="1662809"/>
          </a:xfrm>
          <a:prstGeom prst="rect">
            <a:avLst/>
          </a:prstGeom>
          <a:solidFill>
            <a:srgbClr val="D4E7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22" name="Text Placeholder 16"/>
          <p:cNvSpPr>
            <a:spLocks noGrp="1"/>
          </p:cNvSpPr>
          <p:nvPr>
            <p:ph type="body" sz="quarter" idx="13" hasCustomPrompt="1"/>
          </p:nvPr>
        </p:nvSpPr>
        <p:spPr>
          <a:xfrm>
            <a:off x="251530" y="392105"/>
            <a:ext cx="8717855" cy="312147"/>
          </a:xfrm>
          <a:prstGeom prst="rect">
            <a:avLst/>
          </a:prstGeom>
          <a:noFill/>
        </p:spPr>
        <p:txBody>
          <a:bodyPr anchor="ctr">
            <a:noAutofit/>
          </a:bodyPr>
          <a:lstStyle>
            <a:lvl1pPr marL="0" indent="0">
              <a:buNone/>
              <a:defRPr sz="2702" b="0" i="0" cap="none" baseline="0">
                <a:solidFill>
                  <a:schemeClr val="accent1"/>
                </a:solidFill>
                <a:latin typeface="+mj-lt"/>
              </a:defRPr>
            </a:lvl1pPr>
            <a:lvl2pPr>
              <a:defRPr sz="772" cap="all" baseline="0"/>
            </a:lvl2pPr>
            <a:lvl3pPr>
              <a:defRPr sz="772" cap="all" baseline="0"/>
            </a:lvl3pPr>
            <a:lvl4pPr>
              <a:defRPr sz="772" cap="all" baseline="0"/>
            </a:lvl4pPr>
            <a:lvl5pPr>
              <a:defRPr sz="772" cap="all" baseline="0"/>
            </a:lvl5pPr>
          </a:lstStyle>
          <a:p>
            <a:pPr lvl="0"/>
            <a:r>
              <a:rPr lang="en-GB" dirty="0" smtClean="0"/>
              <a:t>Click to edit title – 28pt</a:t>
            </a:r>
          </a:p>
        </p:txBody>
      </p:sp>
      <p:cxnSp>
        <p:nvCxnSpPr>
          <p:cNvPr id="23" name="Straight Connector 22"/>
          <p:cNvCxnSpPr/>
          <p:nvPr userDrawn="1"/>
        </p:nvCxnSpPr>
        <p:spPr>
          <a:xfrm>
            <a:off x="251520" y="891093"/>
            <a:ext cx="1440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userDrawn="1"/>
        </p:nvCxnSpPr>
        <p:spPr>
          <a:xfrm>
            <a:off x="1844080" y="891093"/>
            <a:ext cx="200784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userDrawn="1"/>
        </p:nvCxnSpPr>
        <p:spPr>
          <a:xfrm>
            <a:off x="3995947" y="891093"/>
            <a:ext cx="4973439" cy="0"/>
          </a:xfrm>
          <a:prstGeom prst="line">
            <a:avLst/>
          </a:prstGeom>
          <a:ln/>
        </p:spPr>
        <p:style>
          <a:lnRef idx="1">
            <a:schemeClr val="accent1"/>
          </a:lnRef>
          <a:fillRef idx="0">
            <a:schemeClr val="accent1"/>
          </a:fillRef>
          <a:effectRef idx="0">
            <a:schemeClr val="accent1"/>
          </a:effectRef>
          <a:fontRef idx="minor">
            <a:schemeClr val="tx1"/>
          </a:fontRef>
        </p:style>
      </p:cxnSp>
      <p:sp>
        <p:nvSpPr>
          <p:cNvPr id="28" name="Text Placeholder 5"/>
          <p:cNvSpPr>
            <a:spLocks noGrp="1"/>
          </p:cNvSpPr>
          <p:nvPr>
            <p:ph type="body" sz="quarter" idx="20" hasCustomPrompt="1"/>
          </p:nvPr>
        </p:nvSpPr>
        <p:spPr>
          <a:xfrm>
            <a:off x="4932374" y="3718703"/>
            <a:ext cx="3959929" cy="1163821"/>
          </a:xfrm>
          <a:prstGeom prst="rect">
            <a:avLst/>
          </a:prstGeom>
        </p:spPr>
        <p:txBody>
          <a:bodyPr anchor="ctr" anchorCtr="0">
            <a:normAutofit/>
          </a:bodyPr>
          <a:lstStyle>
            <a:lvl1pPr marL="0" indent="0">
              <a:buNone/>
              <a:defRPr sz="1544"/>
            </a:lvl1pPr>
          </a:lstStyle>
          <a:p>
            <a:pPr lvl="0"/>
            <a:r>
              <a:rPr lang="en-US" dirty="0" smtClean="0"/>
              <a:t>“Click to edit quote – 16pt”</a:t>
            </a:r>
          </a:p>
        </p:txBody>
      </p:sp>
      <p:sp>
        <p:nvSpPr>
          <p:cNvPr id="30" name="Text Placeholder 5"/>
          <p:cNvSpPr>
            <a:spLocks noGrp="1"/>
          </p:cNvSpPr>
          <p:nvPr>
            <p:ph type="body" sz="quarter" idx="22" hasCustomPrompt="1"/>
          </p:nvPr>
        </p:nvSpPr>
        <p:spPr>
          <a:xfrm>
            <a:off x="4932374" y="1307265"/>
            <a:ext cx="3959929" cy="1787700"/>
          </a:xfrm>
          <a:prstGeom prst="rect">
            <a:avLst/>
          </a:prstGeom>
        </p:spPr>
        <p:txBody>
          <a:bodyPr anchor="ctr" anchorCtr="0">
            <a:normAutofit/>
          </a:bodyPr>
          <a:lstStyle>
            <a:lvl1pPr marL="0" indent="0">
              <a:buNone/>
              <a:defRPr sz="1544"/>
            </a:lvl1pPr>
          </a:lstStyle>
          <a:p>
            <a:pPr lvl="0"/>
            <a:r>
              <a:rPr lang="en-US" dirty="0" smtClean="0"/>
              <a:t>“Click to edit quote – 16pt”</a:t>
            </a:r>
          </a:p>
        </p:txBody>
      </p:sp>
      <p:sp>
        <p:nvSpPr>
          <p:cNvPr id="31" name="Text Placeholder 5"/>
          <p:cNvSpPr>
            <a:spLocks noGrp="1"/>
          </p:cNvSpPr>
          <p:nvPr>
            <p:ph type="body" sz="quarter" idx="23" hasCustomPrompt="1"/>
          </p:nvPr>
        </p:nvSpPr>
        <p:spPr>
          <a:xfrm>
            <a:off x="468098" y="1307263"/>
            <a:ext cx="3743325" cy="3575743"/>
          </a:xfrm>
          <a:prstGeom prst="rect">
            <a:avLst/>
          </a:prstGeom>
        </p:spPr>
        <p:txBody>
          <a:bodyPr anchor="ctr" anchorCtr="0">
            <a:normAutofit/>
          </a:bodyPr>
          <a:lstStyle>
            <a:lvl1pPr marL="0" indent="0">
              <a:buNone/>
              <a:defRPr sz="1544"/>
            </a:lvl1pPr>
          </a:lstStyle>
          <a:p>
            <a:pPr lvl="0"/>
            <a:r>
              <a:rPr lang="en-US" dirty="0" smtClean="0"/>
              <a:t>“Click to edit quote – 16pt”</a:t>
            </a:r>
          </a:p>
        </p:txBody>
      </p:sp>
      <p:pic>
        <p:nvPicPr>
          <p:cNvPr id="13" name="תמונה 27"/>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t="40263" r="6258" b="13796"/>
          <a:stretch/>
        </p:blipFill>
        <p:spPr bwMode="auto">
          <a:xfrm>
            <a:off x="2039069" y="5233736"/>
            <a:ext cx="7056815" cy="7066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11474625"/>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eam Slide">
    <p:spTree>
      <p:nvGrpSpPr>
        <p:cNvPr id="1" name=""/>
        <p:cNvGrpSpPr/>
        <p:nvPr/>
      </p:nvGrpSpPr>
      <p:grpSpPr>
        <a:xfrm>
          <a:off x="0" y="0"/>
          <a:ext cx="0" cy="0"/>
          <a:chOff x="0" y="0"/>
          <a:chExt cx="0" cy="0"/>
        </a:xfrm>
      </p:grpSpPr>
      <p:sp>
        <p:nvSpPr>
          <p:cNvPr id="7" name="Text Placeholder 16"/>
          <p:cNvSpPr>
            <a:spLocks noGrp="1"/>
          </p:cNvSpPr>
          <p:nvPr>
            <p:ph type="body" sz="quarter" idx="13" hasCustomPrompt="1"/>
          </p:nvPr>
        </p:nvSpPr>
        <p:spPr>
          <a:xfrm>
            <a:off x="251530" y="392105"/>
            <a:ext cx="8717855" cy="312147"/>
          </a:xfrm>
          <a:prstGeom prst="rect">
            <a:avLst/>
          </a:prstGeom>
          <a:noFill/>
        </p:spPr>
        <p:txBody>
          <a:bodyPr anchor="ctr">
            <a:noAutofit/>
          </a:bodyPr>
          <a:lstStyle>
            <a:lvl1pPr marL="0" indent="0">
              <a:buNone/>
              <a:defRPr sz="2702" b="0" i="0" cap="none" baseline="0">
                <a:solidFill>
                  <a:schemeClr val="accent1"/>
                </a:solidFill>
                <a:latin typeface="+mj-lt"/>
              </a:defRPr>
            </a:lvl1pPr>
            <a:lvl2pPr>
              <a:defRPr sz="772" cap="all" baseline="0"/>
            </a:lvl2pPr>
            <a:lvl3pPr>
              <a:defRPr sz="772" cap="all" baseline="0"/>
            </a:lvl3pPr>
            <a:lvl4pPr>
              <a:defRPr sz="772" cap="all" baseline="0"/>
            </a:lvl4pPr>
            <a:lvl5pPr>
              <a:defRPr sz="772" cap="all" baseline="0"/>
            </a:lvl5pPr>
          </a:lstStyle>
          <a:p>
            <a:pPr lvl="0"/>
            <a:r>
              <a:rPr lang="en-GB" dirty="0" smtClean="0"/>
              <a:t>Click to edit title – 28pt</a:t>
            </a:r>
          </a:p>
        </p:txBody>
      </p:sp>
      <p:cxnSp>
        <p:nvCxnSpPr>
          <p:cNvPr id="8" name="Straight Connector 7"/>
          <p:cNvCxnSpPr/>
          <p:nvPr userDrawn="1"/>
        </p:nvCxnSpPr>
        <p:spPr>
          <a:xfrm>
            <a:off x="251520" y="891093"/>
            <a:ext cx="1440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userDrawn="1"/>
        </p:nvCxnSpPr>
        <p:spPr>
          <a:xfrm>
            <a:off x="1844080" y="891093"/>
            <a:ext cx="200784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userDrawn="1"/>
        </p:nvCxnSpPr>
        <p:spPr>
          <a:xfrm>
            <a:off x="3995947" y="891093"/>
            <a:ext cx="4973439" cy="0"/>
          </a:xfrm>
          <a:prstGeom prst="line">
            <a:avLst/>
          </a:prstGeom>
          <a:ln/>
        </p:spPr>
        <p:style>
          <a:lnRef idx="1">
            <a:schemeClr val="accent1"/>
          </a:lnRef>
          <a:fillRef idx="0">
            <a:schemeClr val="accent1"/>
          </a:fillRef>
          <a:effectRef idx="0">
            <a:schemeClr val="accent1"/>
          </a:effectRef>
          <a:fontRef idx="minor">
            <a:schemeClr val="tx1"/>
          </a:fontRef>
        </p:style>
      </p:cxnSp>
      <p:sp>
        <p:nvSpPr>
          <p:cNvPr id="11" name="Picture Placeholder 11"/>
          <p:cNvSpPr>
            <a:spLocks noGrp="1"/>
          </p:cNvSpPr>
          <p:nvPr>
            <p:ph type="pic" sz="quarter" idx="14"/>
          </p:nvPr>
        </p:nvSpPr>
        <p:spPr>
          <a:xfrm>
            <a:off x="250835" y="1307261"/>
            <a:ext cx="1440855" cy="1662951"/>
          </a:xfrm>
          <a:prstGeom prst="rect">
            <a:avLst/>
          </a:prstGeom>
        </p:spPr>
        <p:txBody>
          <a:bodyPr>
            <a:normAutofit/>
          </a:bodyPr>
          <a:lstStyle>
            <a:lvl1pPr marL="0" indent="0">
              <a:buNone/>
              <a:defRPr sz="965"/>
            </a:lvl1pPr>
          </a:lstStyle>
          <a:p>
            <a:r>
              <a:rPr lang="he-IL" smtClean="0"/>
              <a:t>לחץ על הסמל כדי להוסיף תמונה</a:t>
            </a:r>
            <a:endParaRPr lang="en-GB" dirty="0"/>
          </a:p>
        </p:txBody>
      </p:sp>
      <p:sp>
        <p:nvSpPr>
          <p:cNvPr id="12" name="Rectangle 11"/>
          <p:cNvSpPr/>
          <p:nvPr userDrawn="1"/>
        </p:nvSpPr>
        <p:spPr>
          <a:xfrm>
            <a:off x="1691680" y="1306917"/>
            <a:ext cx="2736304" cy="1663296"/>
          </a:xfrm>
          <a:prstGeom prst="rect">
            <a:avLst/>
          </a:prstGeom>
          <a:solidFill>
            <a:srgbClr val="D4E7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13" name="Text Placeholder 24"/>
          <p:cNvSpPr>
            <a:spLocks noGrp="1"/>
          </p:cNvSpPr>
          <p:nvPr>
            <p:ph type="body" sz="quarter" idx="20" hasCustomPrompt="1"/>
          </p:nvPr>
        </p:nvSpPr>
        <p:spPr>
          <a:xfrm>
            <a:off x="1844091" y="2138566"/>
            <a:ext cx="2440583" cy="665319"/>
          </a:xfrm>
          <a:prstGeom prst="rect">
            <a:avLst/>
          </a:prstGeom>
        </p:spPr>
        <p:txBody>
          <a:bodyPr>
            <a:noAutofit/>
          </a:bodyPr>
          <a:lstStyle>
            <a:lvl1pPr marL="0" indent="0">
              <a:buNone/>
              <a:defRPr sz="1351" b="0" baseline="0"/>
            </a:lvl1pPr>
            <a:lvl2pPr>
              <a:defRPr sz="1544"/>
            </a:lvl2pPr>
            <a:lvl3pPr>
              <a:defRPr sz="1351"/>
            </a:lvl3pPr>
            <a:lvl4pPr>
              <a:defRPr sz="1158"/>
            </a:lvl4pPr>
            <a:lvl5pPr>
              <a:defRPr sz="1158"/>
            </a:lvl5pPr>
          </a:lstStyle>
          <a:p>
            <a:pPr lvl="0"/>
            <a:r>
              <a:rPr lang="en-US" dirty="0" smtClean="0"/>
              <a:t>Brief sentence about the team member.</a:t>
            </a:r>
          </a:p>
        </p:txBody>
      </p:sp>
      <p:sp>
        <p:nvSpPr>
          <p:cNvPr id="14" name="Text Placeholder 24"/>
          <p:cNvSpPr>
            <a:spLocks noGrp="1"/>
          </p:cNvSpPr>
          <p:nvPr>
            <p:ph type="body" sz="quarter" idx="21" hasCustomPrompt="1"/>
          </p:nvPr>
        </p:nvSpPr>
        <p:spPr>
          <a:xfrm>
            <a:off x="1844091" y="1473249"/>
            <a:ext cx="2440583" cy="332659"/>
          </a:xfrm>
          <a:prstGeom prst="rect">
            <a:avLst/>
          </a:prstGeom>
        </p:spPr>
        <p:txBody>
          <a:bodyPr>
            <a:noAutofit/>
          </a:bodyPr>
          <a:lstStyle>
            <a:lvl1pPr marL="0" indent="0">
              <a:buNone/>
              <a:defRPr sz="1351" b="1" baseline="0">
                <a:solidFill>
                  <a:schemeClr val="accent2"/>
                </a:solidFill>
              </a:defRPr>
            </a:lvl1pPr>
            <a:lvl2pPr>
              <a:defRPr sz="1544"/>
            </a:lvl2pPr>
            <a:lvl3pPr>
              <a:defRPr sz="1351"/>
            </a:lvl3pPr>
            <a:lvl4pPr>
              <a:defRPr sz="1158"/>
            </a:lvl4pPr>
            <a:lvl5pPr>
              <a:defRPr sz="1158"/>
            </a:lvl5pPr>
          </a:lstStyle>
          <a:p>
            <a:pPr lvl="0"/>
            <a:r>
              <a:rPr lang="en-US" dirty="0" smtClean="0"/>
              <a:t>Name</a:t>
            </a:r>
          </a:p>
        </p:txBody>
      </p:sp>
      <p:sp>
        <p:nvSpPr>
          <p:cNvPr id="15" name="Text Placeholder 24"/>
          <p:cNvSpPr>
            <a:spLocks noGrp="1"/>
          </p:cNvSpPr>
          <p:nvPr>
            <p:ph type="body" sz="quarter" idx="22" hasCustomPrompt="1"/>
          </p:nvPr>
        </p:nvSpPr>
        <p:spPr>
          <a:xfrm>
            <a:off x="1844091" y="1805908"/>
            <a:ext cx="2440583" cy="332659"/>
          </a:xfrm>
          <a:prstGeom prst="rect">
            <a:avLst/>
          </a:prstGeom>
        </p:spPr>
        <p:txBody>
          <a:bodyPr>
            <a:noAutofit/>
          </a:bodyPr>
          <a:lstStyle>
            <a:lvl1pPr marL="0" indent="0">
              <a:buNone/>
              <a:defRPr sz="1351" b="0" baseline="0">
                <a:solidFill>
                  <a:schemeClr val="accent2"/>
                </a:solidFill>
              </a:defRPr>
            </a:lvl1pPr>
            <a:lvl2pPr>
              <a:defRPr sz="1544"/>
            </a:lvl2pPr>
            <a:lvl3pPr>
              <a:defRPr sz="1351"/>
            </a:lvl3pPr>
            <a:lvl4pPr>
              <a:defRPr sz="1158"/>
            </a:lvl4pPr>
            <a:lvl5pPr>
              <a:defRPr sz="1158"/>
            </a:lvl5pPr>
          </a:lstStyle>
          <a:p>
            <a:pPr lvl="0"/>
            <a:r>
              <a:rPr lang="en-US" dirty="0" smtClean="0"/>
              <a:t>Title</a:t>
            </a:r>
          </a:p>
        </p:txBody>
      </p:sp>
      <p:sp>
        <p:nvSpPr>
          <p:cNvPr id="21" name="Picture Placeholder 11"/>
          <p:cNvSpPr>
            <a:spLocks noGrp="1"/>
          </p:cNvSpPr>
          <p:nvPr>
            <p:ph type="pic" sz="quarter" idx="27"/>
          </p:nvPr>
        </p:nvSpPr>
        <p:spPr>
          <a:xfrm>
            <a:off x="250835" y="3468916"/>
            <a:ext cx="1440855" cy="1662951"/>
          </a:xfrm>
          <a:prstGeom prst="rect">
            <a:avLst/>
          </a:prstGeom>
        </p:spPr>
        <p:txBody>
          <a:bodyPr>
            <a:normAutofit/>
          </a:bodyPr>
          <a:lstStyle>
            <a:lvl1pPr marL="0" indent="0">
              <a:buNone/>
              <a:defRPr sz="965"/>
            </a:lvl1pPr>
          </a:lstStyle>
          <a:p>
            <a:r>
              <a:rPr lang="he-IL" smtClean="0"/>
              <a:t>לחץ על הסמל כדי להוסיף תמונה</a:t>
            </a:r>
            <a:endParaRPr lang="en-GB" dirty="0"/>
          </a:p>
        </p:txBody>
      </p:sp>
      <p:sp>
        <p:nvSpPr>
          <p:cNvPr id="22" name="Rectangle 21"/>
          <p:cNvSpPr/>
          <p:nvPr userDrawn="1"/>
        </p:nvSpPr>
        <p:spPr>
          <a:xfrm>
            <a:off x="1691680" y="3468572"/>
            <a:ext cx="2736304" cy="1663296"/>
          </a:xfrm>
          <a:prstGeom prst="rect">
            <a:avLst/>
          </a:prstGeom>
          <a:solidFill>
            <a:srgbClr val="D4E7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23" name="Text Placeholder 24"/>
          <p:cNvSpPr>
            <a:spLocks noGrp="1"/>
          </p:cNvSpPr>
          <p:nvPr>
            <p:ph type="body" sz="quarter" idx="28" hasCustomPrompt="1"/>
          </p:nvPr>
        </p:nvSpPr>
        <p:spPr>
          <a:xfrm>
            <a:off x="1844091" y="4300221"/>
            <a:ext cx="2440583" cy="665319"/>
          </a:xfrm>
          <a:prstGeom prst="rect">
            <a:avLst/>
          </a:prstGeom>
        </p:spPr>
        <p:txBody>
          <a:bodyPr>
            <a:noAutofit/>
          </a:bodyPr>
          <a:lstStyle>
            <a:lvl1pPr marL="0" indent="0">
              <a:buNone/>
              <a:defRPr sz="1351" b="0" baseline="0"/>
            </a:lvl1pPr>
            <a:lvl2pPr>
              <a:defRPr sz="1544"/>
            </a:lvl2pPr>
            <a:lvl3pPr>
              <a:defRPr sz="1351"/>
            </a:lvl3pPr>
            <a:lvl4pPr>
              <a:defRPr sz="1158"/>
            </a:lvl4pPr>
            <a:lvl5pPr>
              <a:defRPr sz="1158"/>
            </a:lvl5pPr>
          </a:lstStyle>
          <a:p>
            <a:pPr lvl="0"/>
            <a:r>
              <a:rPr lang="en-US" dirty="0" smtClean="0"/>
              <a:t>Brief sentence about the team member.</a:t>
            </a:r>
          </a:p>
        </p:txBody>
      </p:sp>
      <p:sp>
        <p:nvSpPr>
          <p:cNvPr id="24" name="Text Placeholder 24"/>
          <p:cNvSpPr>
            <a:spLocks noGrp="1"/>
          </p:cNvSpPr>
          <p:nvPr>
            <p:ph type="body" sz="quarter" idx="29" hasCustomPrompt="1"/>
          </p:nvPr>
        </p:nvSpPr>
        <p:spPr>
          <a:xfrm>
            <a:off x="1844091" y="3634906"/>
            <a:ext cx="2440583" cy="332659"/>
          </a:xfrm>
          <a:prstGeom prst="rect">
            <a:avLst/>
          </a:prstGeom>
        </p:spPr>
        <p:txBody>
          <a:bodyPr>
            <a:noAutofit/>
          </a:bodyPr>
          <a:lstStyle>
            <a:lvl1pPr marL="0" indent="0">
              <a:buNone/>
              <a:defRPr sz="1351" b="1" baseline="0">
                <a:solidFill>
                  <a:schemeClr val="accent2"/>
                </a:solidFill>
              </a:defRPr>
            </a:lvl1pPr>
            <a:lvl2pPr>
              <a:defRPr sz="1544"/>
            </a:lvl2pPr>
            <a:lvl3pPr>
              <a:defRPr sz="1351"/>
            </a:lvl3pPr>
            <a:lvl4pPr>
              <a:defRPr sz="1158"/>
            </a:lvl4pPr>
            <a:lvl5pPr>
              <a:defRPr sz="1158"/>
            </a:lvl5pPr>
          </a:lstStyle>
          <a:p>
            <a:pPr lvl="0"/>
            <a:r>
              <a:rPr lang="en-US" dirty="0" smtClean="0"/>
              <a:t>Name</a:t>
            </a:r>
          </a:p>
        </p:txBody>
      </p:sp>
      <p:sp>
        <p:nvSpPr>
          <p:cNvPr id="25" name="Text Placeholder 24"/>
          <p:cNvSpPr>
            <a:spLocks noGrp="1"/>
          </p:cNvSpPr>
          <p:nvPr>
            <p:ph type="body" sz="quarter" idx="30" hasCustomPrompt="1"/>
          </p:nvPr>
        </p:nvSpPr>
        <p:spPr>
          <a:xfrm>
            <a:off x="1844091" y="3967563"/>
            <a:ext cx="2440583" cy="332659"/>
          </a:xfrm>
          <a:prstGeom prst="rect">
            <a:avLst/>
          </a:prstGeom>
        </p:spPr>
        <p:txBody>
          <a:bodyPr>
            <a:noAutofit/>
          </a:bodyPr>
          <a:lstStyle>
            <a:lvl1pPr marL="0" indent="0">
              <a:buNone/>
              <a:defRPr sz="1351" b="0" baseline="0">
                <a:solidFill>
                  <a:schemeClr val="accent2"/>
                </a:solidFill>
              </a:defRPr>
            </a:lvl1pPr>
            <a:lvl2pPr>
              <a:defRPr sz="1544"/>
            </a:lvl2pPr>
            <a:lvl3pPr>
              <a:defRPr sz="1351"/>
            </a:lvl3pPr>
            <a:lvl4pPr>
              <a:defRPr sz="1158"/>
            </a:lvl4pPr>
            <a:lvl5pPr>
              <a:defRPr sz="1158"/>
            </a:lvl5pPr>
          </a:lstStyle>
          <a:p>
            <a:pPr lvl="0"/>
            <a:r>
              <a:rPr lang="en-US" dirty="0" smtClean="0"/>
              <a:t>Title</a:t>
            </a:r>
          </a:p>
        </p:txBody>
      </p:sp>
      <p:sp>
        <p:nvSpPr>
          <p:cNvPr id="31" name="Picture Placeholder 11"/>
          <p:cNvSpPr>
            <a:spLocks noGrp="1"/>
          </p:cNvSpPr>
          <p:nvPr>
            <p:ph type="pic" sz="quarter" idx="23"/>
          </p:nvPr>
        </p:nvSpPr>
        <p:spPr>
          <a:xfrm>
            <a:off x="4783894" y="1307261"/>
            <a:ext cx="1440855" cy="1664098"/>
          </a:xfrm>
          <a:prstGeom prst="rect">
            <a:avLst/>
          </a:prstGeom>
        </p:spPr>
        <p:txBody>
          <a:bodyPr>
            <a:normAutofit/>
          </a:bodyPr>
          <a:lstStyle>
            <a:lvl1pPr marL="0" indent="0">
              <a:buNone/>
              <a:defRPr sz="965"/>
            </a:lvl1pPr>
          </a:lstStyle>
          <a:p>
            <a:r>
              <a:rPr lang="he-IL" smtClean="0"/>
              <a:t>לחץ על הסמל כדי להוסיף תמונה</a:t>
            </a:r>
            <a:endParaRPr lang="en-GB" dirty="0"/>
          </a:p>
        </p:txBody>
      </p:sp>
      <p:sp>
        <p:nvSpPr>
          <p:cNvPr id="32" name="Rectangle 31"/>
          <p:cNvSpPr/>
          <p:nvPr userDrawn="1"/>
        </p:nvSpPr>
        <p:spPr>
          <a:xfrm>
            <a:off x="6224739" y="1306917"/>
            <a:ext cx="2736304" cy="1663296"/>
          </a:xfrm>
          <a:prstGeom prst="rect">
            <a:avLst/>
          </a:prstGeom>
          <a:solidFill>
            <a:srgbClr val="D4E7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33" name="Text Placeholder 24"/>
          <p:cNvSpPr>
            <a:spLocks noGrp="1"/>
          </p:cNvSpPr>
          <p:nvPr>
            <p:ph type="body" sz="quarter" idx="24" hasCustomPrompt="1"/>
          </p:nvPr>
        </p:nvSpPr>
        <p:spPr>
          <a:xfrm>
            <a:off x="6377147" y="2138566"/>
            <a:ext cx="2440583" cy="665319"/>
          </a:xfrm>
          <a:prstGeom prst="rect">
            <a:avLst/>
          </a:prstGeom>
        </p:spPr>
        <p:txBody>
          <a:bodyPr>
            <a:noAutofit/>
          </a:bodyPr>
          <a:lstStyle>
            <a:lvl1pPr marL="0" indent="0">
              <a:buNone/>
              <a:defRPr sz="1351" b="0" baseline="0"/>
            </a:lvl1pPr>
            <a:lvl2pPr>
              <a:defRPr sz="1544"/>
            </a:lvl2pPr>
            <a:lvl3pPr>
              <a:defRPr sz="1351"/>
            </a:lvl3pPr>
            <a:lvl4pPr>
              <a:defRPr sz="1158"/>
            </a:lvl4pPr>
            <a:lvl5pPr>
              <a:defRPr sz="1158"/>
            </a:lvl5pPr>
          </a:lstStyle>
          <a:p>
            <a:pPr lvl="0"/>
            <a:r>
              <a:rPr lang="en-US" dirty="0" smtClean="0"/>
              <a:t>Brief sentence about the team member.</a:t>
            </a:r>
          </a:p>
        </p:txBody>
      </p:sp>
      <p:sp>
        <p:nvSpPr>
          <p:cNvPr id="34" name="Text Placeholder 24"/>
          <p:cNvSpPr>
            <a:spLocks noGrp="1"/>
          </p:cNvSpPr>
          <p:nvPr>
            <p:ph type="body" sz="quarter" idx="25" hasCustomPrompt="1"/>
          </p:nvPr>
        </p:nvSpPr>
        <p:spPr>
          <a:xfrm>
            <a:off x="6377147" y="1473249"/>
            <a:ext cx="2440583" cy="332659"/>
          </a:xfrm>
          <a:prstGeom prst="rect">
            <a:avLst/>
          </a:prstGeom>
        </p:spPr>
        <p:txBody>
          <a:bodyPr>
            <a:noAutofit/>
          </a:bodyPr>
          <a:lstStyle>
            <a:lvl1pPr marL="0" indent="0">
              <a:buNone/>
              <a:defRPr sz="1351" b="1" baseline="0">
                <a:solidFill>
                  <a:schemeClr val="accent2"/>
                </a:solidFill>
              </a:defRPr>
            </a:lvl1pPr>
            <a:lvl2pPr>
              <a:defRPr sz="1544"/>
            </a:lvl2pPr>
            <a:lvl3pPr>
              <a:defRPr sz="1351"/>
            </a:lvl3pPr>
            <a:lvl4pPr>
              <a:defRPr sz="1158"/>
            </a:lvl4pPr>
            <a:lvl5pPr>
              <a:defRPr sz="1158"/>
            </a:lvl5pPr>
          </a:lstStyle>
          <a:p>
            <a:pPr lvl="0"/>
            <a:r>
              <a:rPr lang="en-US" dirty="0" smtClean="0"/>
              <a:t>Name</a:t>
            </a:r>
          </a:p>
        </p:txBody>
      </p:sp>
      <p:sp>
        <p:nvSpPr>
          <p:cNvPr id="35" name="Text Placeholder 24"/>
          <p:cNvSpPr>
            <a:spLocks noGrp="1"/>
          </p:cNvSpPr>
          <p:nvPr>
            <p:ph type="body" sz="quarter" idx="26" hasCustomPrompt="1"/>
          </p:nvPr>
        </p:nvSpPr>
        <p:spPr>
          <a:xfrm>
            <a:off x="6377147" y="1805908"/>
            <a:ext cx="2440583" cy="332659"/>
          </a:xfrm>
          <a:prstGeom prst="rect">
            <a:avLst/>
          </a:prstGeom>
        </p:spPr>
        <p:txBody>
          <a:bodyPr>
            <a:noAutofit/>
          </a:bodyPr>
          <a:lstStyle>
            <a:lvl1pPr marL="0" indent="0">
              <a:buNone/>
              <a:defRPr sz="1351" b="0" baseline="0">
                <a:solidFill>
                  <a:schemeClr val="accent2"/>
                </a:solidFill>
              </a:defRPr>
            </a:lvl1pPr>
            <a:lvl2pPr>
              <a:defRPr sz="1544"/>
            </a:lvl2pPr>
            <a:lvl3pPr>
              <a:defRPr sz="1351"/>
            </a:lvl3pPr>
            <a:lvl4pPr>
              <a:defRPr sz="1158"/>
            </a:lvl4pPr>
            <a:lvl5pPr>
              <a:defRPr sz="1158"/>
            </a:lvl5pPr>
          </a:lstStyle>
          <a:p>
            <a:pPr lvl="0"/>
            <a:r>
              <a:rPr lang="en-US" dirty="0" smtClean="0"/>
              <a:t>Title</a:t>
            </a:r>
          </a:p>
        </p:txBody>
      </p:sp>
      <p:sp>
        <p:nvSpPr>
          <p:cNvPr id="36" name="Picture Placeholder 11"/>
          <p:cNvSpPr>
            <a:spLocks noGrp="1"/>
          </p:cNvSpPr>
          <p:nvPr>
            <p:ph type="pic" sz="quarter" idx="31"/>
          </p:nvPr>
        </p:nvSpPr>
        <p:spPr>
          <a:xfrm>
            <a:off x="4783894" y="3468916"/>
            <a:ext cx="1440855" cy="1662951"/>
          </a:xfrm>
          <a:prstGeom prst="rect">
            <a:avLst/>
          </a:prstGeom>
        </p:spPr>
        <p:txBody>
          <a:bodyPr>
            <a:normAutofit/>
          </a:bodyPr>
          <a:lstStyle>
            <a:lvl1pPr marL="0" indent="0">
              <a:buNone/>
              <a:defRPr sz="965"/>
            </a:lvl1pPr>
          </a:lstStyle>
          <a:p>
            <a:r>
              <a:rPr lang="he-IL" smtClean="0"/>
              <a:t>לחץ על הסמל כדי להוסיף תמונה</a:t>
            </a:r>
            <a:endParaRPr lang="en-GB" dirty="0"/>
          </a:p>
        </p:txBody>
      </p:sp>
      <p:sp>
        <p:nvSpPr>
          <p:cNvPr id="37" name="Rectangle 36"/>
          <p:cNvSpPr/>
          <p:nvPr userDrawn="1"/>
        </p:nvSpPr>
        <p:spPr>
          <a:xfrm>
            <a:off x="6224739" y="3468572"/>
            <a:ext cx="2736304" cy="1663296"/>
          </a:xfrm>
          <a:prstGeom prst="rect">
            <a:avLst/>
          </a:prstGeom>
          <a:solidFill>
            <a:srgbClr val="D4E7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38" name="Text Placeholder 24"/>
          <p:cNvSpPr>
            <a:spLocks noGrp="1"/>
          </p:cNvSpPr>
          <p:nvPr>
            <p:ph type="body" sz="quarter" idx="32" hasCustomPrompt="1"/>
          </p:nvPr>
        </p:nvSpPr>
        <p:spPr>
          <a:xfrm>
            <a:off x="6377147" y="4300221"/>
            <a:ext cx="2440583" cy="665319"/>
          </a:xfrm>
          <a:prstGeom prst="rect">
            <a:avLst/>
          </a:prstGeom>
        </p:spPr>
        <p:txBody>
          <a:bodyPr>
            <a:noAutofit/>
          </a:bodyPr>
          <a:lstStyle>
            <a:lvl1pPr marL="0" indent="0">
              <a:buNone/>
              <a:defRPr sz="1351" b="0" baseline="0"/>
            </a:lvl1pPr>
            <a:lvl2pPr>
              <a:defRPr sz="1544"/>
            </a:lvl2pPr>
            <a:lvl3pPr>
              <a:defRPr sz="1351"/>
            </a:lvl3pPr>
            <a:lvl4pPr>
              <a:defRPr sz="1158"/>
            </a:lvl4pPr>
            <a:lvl5pPr>
              <a:defRPr sz="1158"/>
            </a:lvl5pPr>
          </a:lstStyle>
          <a:p>
            <a:pPr lvl="0"/>
            <a:r>
              <a:rPr lang="en-US" dirty="0" smtClean="0"/>
              <a:t>Brief sentence about the team member.</a:t>
            </a:r>
          </a:p>
        </p:txBody>
      </p:sp>
      <p:sp>
        <p:nvSpPr>
          <p:cNvPr id="39" name="Text Placeholder 24"/>
          <p:cNvSpPr>
            <a:spLocks noGrp="1"/>
          </p:cNvSpPr>
          <p:nvPr>
            <p:ph type="body" sz="quarter" idx="33" hasCustomPrompt="1"/>
          </p:nvPr>
        </p:nvSpPr>
        <p:spPr>
          <a:xfrm>
            <a:off x="6377147" y="3634906"/>
            <a:ext cx="2440583" cy="332659"/>
          </a:xfrm>
          <a:prstGeom prst="rect">
            <a:avLst/>
          </a:prstGeom>
        </p:spPr>
        <p:txBody>
          <a:bodyPr>
            <a:noAutofit/>
          </a:bodyPr>
          <a:lstStyle>
            <a:lvl1pPr marL="0" indent="0">
              <a:buNone/>
              <a:defRPr sz="1351" b="1" baseline="0">
                <a:solidFill>
                  <a:schemeClr val="accent2"/>
                </a:solidFill>
              </a:defRPr>
            </a:lvl1pPr>
            <a:lvl2pPr>
              <a:defRPr sz="1544"/>
            </a:lvl2pPr>
            <a:lvl3pPr>
              <a:defRPr sz="1351"/>
            </a:lvl3pPr>
            <a:lvl4pPr>
              <a:defRPr sz="1158"/>
            </a:lvl4pPr>
            <a:lvl5pPr>
              <a:defRPr sz="1158"/>
            </a:lvl5pPr>
          </a:lstStyle>
          <a:p>
            <a:pPr lvl="0"/>
            <a:r>
              <a:rPr lang="en-US" dirty="0" smtClean="0"/>
              <a:t>Name</a:t>
            </a:r>
          </a:p>
        </p:txBody>
      </p:sp>
      <p:sp>
        <p:nvSpPr>
          <p:cNvPr id="40" name="Text Placeholder 24"/>
          <p:cNvSpPr>
            <a:spLocks noGrp="1"/>
          </p:cNvSpPr>
          <p:nvPr>
            <p:ph type="body" sz="quarter" idx="34" hasCustomPrompt="1"/>
          </p:nvPr>
        </p:nvSpPr>
        <p:spPr>
          <a:xfrm>
            <a:off x="6377147" y="3967563"/>
            <a:ext cx="2440583" cy="332659"/>
          </a:xfrm>
          <a:prstGeom prst="rect">
            <a:avLst/>
          </a:prstGeom>
        </p:spPr>
        <p:txBody>
          <a:bodyPr>
            <a:noAutofit/>
          </a:bodyPr>
          <a:lstStyle>
            <a:lvl1pPr marL="0" indent="0">
              <a:buNone/>
              <a:defRPr sz="1351" b="0" baseline="0">
                <a:solidFill>
                  <a:schemeClr val="accent2"/>
                </a:solidFill>
              </a:defRPr>
            </a:lvl1pPr>
            <a:lvl2pPr>
              <a:defRPr sz="1544"/>
            </a:lvl2pPr>
            <a:lvl3pPr>
              <a:defRPr sz="1351"/>
            </a:lvl3pPr>
            <a:lvl4pPr>
              <a:defRPr sz="1158"/>
            </a:lvl4pPr>
            <a:lvl5pPr>
              <a:defRPr sz="1158"/>
            </a:lvl5pPr>
          </a:lstStyle>
          <a:p>
            <a:pPr lvl="0"/>
            <a:r>
              <a:rPr lang="en-US" dirty="0" smtClean="0"/>
              <a:t>Title</a:t>
            </a:r>
          </a:p>
        </p:txBody>
      </p:sp>
      <p:pic>
        <p:nvPicPr>
          <p:cNvPr id="27" name="תמונה 27"/>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t="40263" r="6258" b="13796"/>
          <a:stretch/>
        </p:blipFill>
        <p:spPr bwMode="auto">
          <a:xfrm>
            <a:off x="2039069" y="5233736"/>
            <a:ext cx="7056815" cy="7066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84922259"/>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pic>
        <p:nvPicPr>
          <p:cNvPr id="4" name="תמונה 27"/>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t="40263" r="6258" b="13796"/>
          <a:stretch/>
        </p:blipFill>
        <p:spPr bwMode="auto">
          <a:xfrm>
            <a:off x="2039069" y="5233736"/>
            <a:ext cx="7056815" cy="7066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16296014"/>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Questions and Answers Slide">
    <p:spTree>
      <p:nvGrpSpPr>
        <p:cNvPr id="1" name=""/>
        <p:cNvGrpSpPr/>
        <p:nvPr/>
      </p:nvGrpSpPr>
      <p:grpSpPr>
        <a:xfrm>
          <a:off x="0" y="0"/>
          <a:ext cx="0" cy="0"/>
          <a:chOff x="0" y="0"/>
          <a:chExt cx="0" cy="0"/>
        </a:xfrm>
      </p:grpSpPr>
      <p:sp>
        <p:nvSpPr>
          <p:cNvPr id="2" name="Rectangle 1"/>
          <p:cNvSpPr/>
          <p:nvPr userDrawn="1"/>
        </p:nvSpPr>
        <p:spPr>
          <a:xfrm>
            <a:off x="0" y="214523"/>
            <a:ext cx="8964488" cy="483851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4" name="Rounded Rectangle 3"/>
          <p:cNvSpPr/>
          <p:nvPr userDrawn="1"/>
        </p:nvSpPr>
        <p:spPr>
          <a:xfrm>
            <a:off x="7499356" y="475269"/>
            <a:ext cx="1008112" cy="436616"/>
          </a:xfrm>
          <a:prstGeom prst="roundRect">
            <a:avLst/>
          </a:prstGeom>
          <a:no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6" name="Rounded Rectangle 5"/>
          <p:cNvSpPr/>
          <p:nvPr userDrawn="1"/>
        </p:nvSpPr>
        <p:spPr>
          <a:xfrm>
            <a:off x="1043609" y="600018"/>
            <a:ext cx="6768752" cy="3700833"/>
          </a:xfrm>
          <a:prstGeom prst="roundRect">
            <a:avLst>
              <a:gd name="adj" fmla="val 5265"/>
            </a:avLst>
          </a:prstGeom>
          <a:no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8" name="Rounded Rectangle 7"/>
          <p:cNvSpPr/>
          <p:nvPr userDrawn="1"/>
        </p:nvSpPr>
        <p:spPr>
          <a:xfrm>
            <a:off x="467546" y="787138"/>
            <a:ext cx="6840761" cy="3929536"/>
          </a:xfrm>
          <a:prstGeom prst="roundRect">
            <a:avLst>
              <a:gd name="adj" fmla="val 4373"/>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9" name="TextBox 8"/>
          <p:cNvSpPr txBox="1"/>
          <p:nvPr userDrawn="1"/>
        </p:nvSpPr>
        <p:spPr>
          <a:xfrm>
            <a:off x="1331640" y="1723461"/>
            <a:ext cx="5760640" cy="1871240"/>
          </a:xfrm>
          <a:prstGeom prst="rect">
            <a:avLst/>
          </a:prstGeom>
          <a:noFill/>
        </p:spPr>
        <p:txBody>
          <a:bodyPr wrap="square" rtlCol="0">
            <a:spAutoFit/>
          </a:bodyPr>
          <a:lstStyle/>
          <a:p>
            <a:r>
              <a:rPr kumimoji="0" lang="en-US" sz="5790" b="0" i="0" u="none" strike="noStrike" kern="1200" cap="none" spc="0" normalizeH="0" baseline="0" noProof="0" dirty="0" smtClean="0">
                <a:ln>
                  <a:noFill/>
                </a:ln>
                <a:solidFill>
                  <a:schemeClr val="bg1"/>
                </a:solidFill>
                <a:effectLst/>
                <a:uLnTx/>
                <a:uFillTx/>
                <a:latin typeface="+mn-lt"/>
              </a:rPr>
              <a:t>Questions </a:t>
            </a:r>
          </a:p>
          <a:p>
            <a:r>
              <a:rPr kumimoji="0" lang="en-US" sz="5790" b="0" i="0" u="none" strike="noStrike" kern="1200" cap="none" spc="0" normalizeH="0" baseline="0" noProof="0" dirty="0" smtClean="0">
                <a:ln>
                  <a:noFill/>
                </a:ln>
                <a:solidFill>
                  <a:schemeClr val="bg1"/>
                </a:solidFill>
                <a:effectLst/>
                <a:uLnTx/>
                <a:uFillTx/>
                <a:latin typeface="+mn-lt"/>
              </a:rPr>
              <a:t>and answers?</a:t>
            </a:r>
          </a:p>
        </p:txBody>
      </p:sp>
      <p:pic>
        <p:nvPicPr>
          <p:cNvPr id="10" name="תמונה 27"/>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t="40263" r="6258" b="13796"/>
          <a:stretch/>
        </p:blipFill>
        <p:spPr bwMode="auto">
          <a:xfrm>
            <a:off x="2039069" y="5233736"/>
            <a:ext cx="7056815" cy="7066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53630616"/>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losing Slide">
    <p:spTree>
      <p:nvGrpSpPr>
        <p:cNvPr id="1" name=""/>
        <p:cNvGrpSpPr/>
        <p:nvPr/>
      </p:nvGrpSpPr>
      <p:grpSpPr>
        <a:xfrm>
          <a:off x="0" y="0"/>
          <a:ext cx="0" cy="0"/>
          <a:chOff x="0" y="0"/>
          <a:chExt cx="0" cy="0"/>
        </a:xfrm>
      </p:grpSpPr>
      <p:sp>
        <p:nvSpPr>
          <p:cNvPr id="4" name="Rectangle 3"/>
          <p:cNvSpPr/>
          <p:nvPr userDrawn="1"/>
        </p:nvSpPr>
        <p:spPr>
          <a:xfrm>
            <a:off x="10" y="225775"/>
            <a:ext cx="8969375" cy="482725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3" name="TextBox 2"/>
          <p:cNvSpPr txBox="1"/>
          <p:nvPr userDrawn="1"/>
        </p:nvSpPr>
        <p:spPr>
          <a:xfrm>
            <a:off x="1058236" y="1140590"/>
            <a:ext cx="5760640" cy="2049182"/>
          </a:xfrm>
          <a:prstGeom prst="rect">
            <a:avLst/>
          </a:prstGeom>
          <a:noFill/>
        </p:spPr>
        <p:txBody>
          <a:bodyPr wrap="square" rtlCol="0">
            <a:spAutoFit/>
          </a:bodyPr>
          <a:lstStyle/>
          <a:p>
            <a:r>
              <a:rPr kumimoji="0" lang="en-US" sz="4246" b="0" i="0" u="none" strike="noStrike" kern="1200" cap="none" spc="0" normalizeH="0" baseline="0" noProof="0" dirty="0" smtClean="0">
                <a:ln>
                  <a:noFill/>
                </a:ln>
                <a:solidFill>
                  <a:schemeClr val="bg1"/>
                </a:solidFill>
                <a:effectLst/>
                <a:uLnTx/>
                <a:uFillTx/>
                <a:latin typeface="+mn-lt"/>
              </a:rPr>
              <a:t>Thank you</a:t>
            </a:r>
            <a:br>
              <a:rPr kumimoji="0" lang="en-US" sz="4246" b="0" i="0" u="none" strike="noStrike" kern="1200" cap="none" spc="0" normalizeH="0" baseline="0" noProof="0" dirty="0" smtClean="0">
                <a:ln>
                  <a:noFill/>
                </a:ln>
                <a:solidFill>
                  <a:schemeClr val="bg1"/>
                </a:solidFill>
                <a:effectLst/>
                <a:uLnTx/>
                <a:uFillTx/>
                <a:latin typeface="+mn-lt"/>
              </a:rPr>
            </a:br>
            <a:r>
              <a:rPr kumimoji="0" lang="en-US" sz="4246" b="0" i="0" u="none" strike="noStrike" kern="1200" cap="none" spc="0" normalizeH="0" baseline="0" noProof="0" dirty="0" smtClean="0">
                <a:ln>
                  <a:noFill/>
                </a:ln>
                <a:solidFill>
                  <a:schemeClr val="bg1"/>
                </a:solidFill>
                <a:effectLst/>
                <a:uLnTx/>
                <a:uFillTx/>
                <a:latin typeface="+mn-lt"/>
              </a:rPr>
              <a:t>for your time</a:t>
            </a:r>
            <a:br>
              <a:rPr kumimoji="0" lang="en-US" sz="4246" b="0" i="0" u="none" strike="noStrike" kern="1200" cap="none" spc="0" normalizeH="0" baseline="0" noProof="0" dirty="0" smtClean="0">
                <a:ln>
                  <a:noFill/>
                </a:ln>
                <a:solidFill>
                  <a:schemeClr val="bg1"/>
                </a:solidFill>
                <a:effectLst/>
                <a:uLnTx/>
                <a:uFillTx/>
                <a:latin typeface="+mn-lt"/>
              </a:rPr>
            </a:br>
            <a:r>
              <a:rPr kumimoji="0" lang="en-US" sz="4246" b="0" i="0" u="none" strike="noStrike" kern="1200" cap="none" spc="0" normalizeH="0" baseline="0" noProof="0" dirty="0" smtClean="0">
                <a:ln>
                  <a:noFill/>
                </a:ln>
                <a:solidFill>
                  <a:schemeClr val="bg1"/>
                </a:solidFill>
                <a:effectLst/>
                <a:uLnTx/>
                <a:uFillTx/>
                <a:latin typeface="+mn-lt"/>
              </a:rPr>
              <a:t>and attention</a:t>
            </a:r>
          </a:p>
        </p:txBody>
      </p:sp>
      <p:sp>
        <p:nvSpPr>
          <p:cNvPr id="9" name="Rounded Rectangle 8"/>
          <p:cNvSpPr/>
          <p:nvPr userDrawn="1"/>
        </p:nvSpPr>
        <p:spPr>
          <a:xfrm>
            <a:off x="6156176" y="4217686"/>
            <a:ext cx="1296144" cy="436616"/>
          </a:xfrm>
          <a:prstGeom prst="roundRect">
            <a:avLst/>
          </a:prstGeom>
          <a:no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12" name="Rounded Rectangle 11"/>
          <p:cNvSpPr/>
          <p:nvPr userDrawn="1"/>
        </p:nvSpPr>
        <p:spPr>
          <a:xfrm>
            <a:off x="539553" y="593907"/>
            <a:ext cx="5904656" cy="3842087"/>
          </a:xfrm>
          <a:prstGeom prst="roundRect">
            <a:avLst>
              <a:gd name="adj" fmla="val 2780"/>
            </a:avLst>
          </a:prstGeom>
          <a:no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13" name="Rounded Rectangle 12"/>
          <p:cNvSpPr/>
          <p:nvPr userDrawn="1"/>
        </p:nvSpPr>
        <p:spPr>
          <a:xfrm>
            <a:off x="858969" y="350524"/>
            <a:ext cx="7385449" cy="3451339"/>
          </a:xfrm>
          <a:prstGeom prst="roundRect">
            <a:avLst>
              <a:gd name="adj" fmla="val 3903"/>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pic>
        <p:nvPicPr>
          <p:cNvPr id="10" name="תמונה 27"/>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t="40263" r="6258" b="13796"/>
          <a:stretch/>
        </p:blipFill>
        <p:spPr bwMode="auto">
          <a:xfrm>
            <a:off x="2039069" y="5233736"/>
            <a:ext cx="7056815" cy="7066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1231735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SM Title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970216"/>
            <a:ext cx="8229600" cy="623736"/>
          </a:xfrm>
          <a:prstGeom prst="rect">
            <a:avLst/>
          </a:prstGeom>
        </p:spPr>
        <p:txBody>
          <a:bodyPr>
            <a:noAutofit/>
          </a:bodyPr>
          <a:lstStyle>
            <a:lvl1pPr algn="l">
              <a:defRPr sz="3088" b="0" i="0" cap="all" baseline="0">
                <a:solidFill>
                  <a:schemeClr val="accent2"/>
                </a:solidFill>
              </a:defRPr>
            </a:lvl1pPr>
          </a:lstStyle>
          <a:p>
            <a:r>
              <a:rPr lang="en-US" dirty="0" smtClean="0"/>
              <a:t>Click to edit heading – 32pt</a:t>
            </a:r>
            <a:endParaRPr lang="en-GB" dirty="0"/>
          </a:p>
        </p:txBody>
      </p:sp>
      <p:sp>
        <p:nvSpPr>
          <p:cNvPr id="8" name="Text Placeholder 7"/>
          <p:cNvSpPr>
            <a:spLocks noGrp="1"/>
          </p:cNvSpPr>
          <p:nvPr>
            <p:ph type="body" sz="quarter" idx="10" hasCustomPrompt="1"/>
          </p:nvPr>
        </p:nvSpPr>
        <p:spPr>
          <a:xfrm>
            <a:off x="468323" y="3656135"/>
            <a:ext cx="5543551" cy="395226"/>
          </a:xfrm>
          <a:prstGeom prst="rect">
            <a:avLst/>
          </a:prstGeom>
        </p:spPr>
        <p:txBody>
          <a:bodyPr>
            <a:noAutofit/>
          </a:bodyPr>
          <a:lstStyle>
            <a:lvl1pPr marL="0" indent="0">
              <a:buNone/>
              <a:defRPr sz="2317" baseline="0"/>
            </a:lvl1pPr>
          </a:lstStyle>
          <a:p>
            <a:pPr lvl="0"/>
            <a:r>
              <a:rPr lang="en-US" dirty="0" smtClean="0"/>
              <a:t>Click to edit subheading – 24pt</a:t>
            </a:r>
          </a:p>
        </p:txBody>
      </p:sp>
      <p:sp>
        <p:nvSpPr>
          <p:cNvPr id="3" name="Rectangle 2"/>
          <p:cNvSpPr/>
          <p:nvPr userDrawn="1"/>
        </p:nvSpPr>
        <p:spPr>
          <a:xfrm>
            <a:off x="1691686" y="891093"/>
            <a:ext cx="7277695" cy="166295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7" name="Rectangle 6"/>
          <p:cNvSpPr/>
          <p:nvPr userDrawn="1"/>
        </p:nvSpPr>
        <p:spPr>
          <a:xfrm>
            <a:off x="395539" y="891093"/>
            <a:ext cx="1224135" cy="166295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9" name="Rectangle 8"/>
          <p:cNvSpPr/>
          <p:nvPr userDrawn="1"/>
        </p:nvSpPr>
        <p:spPr>
          <a:xfrm>
            <a:off x="1" y="891093"/>
            <a:ext cx="323528" cy="166295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12" name="Text Placeholder 7"/>
          <p:cNvSpPr>
            <a:spLocks noGrp="1"/>
          </p:cNvSpPr>
          <p:nvPr>
            <p:ph type="body" sz="quarter" idx="11" hasCustomPrompt="1"/>
          </p:nvPr>
        </p:nvSpPr>
        <p:spPr>
          <a:xfrm>
            <a:off x="458320" y="424407"/>
            <a:ext cx="5543551" cy="466688"/>
          </a:xfrm>
          <a:prstGeom prst="rect">
            <a:avLst/>
          </a:prstGeom>
        </p:spPr>
        <p:txBody>
          <a:bodyPr anchor="ctr">
            <a:noAutofit/>
          </a:bodyPr>
          <a:lstStyle>
            <a:lvl1pPr marL="0" indent="0">
              <a:buNone/>
              <a:defRPr sz="965" baseline="0">
                <a:solidFill>
                  <a:schemeClr val="tx2"/>
                </a:solidFill>
              </a:defRPr>
            </a:lvl1pPr>
          </a:lstStyle>
          <a:p>
            <a:pPr lvl="0"/>
            <a:r>
              <a:rPr lang="en-US" dirty="0" smtClean="0"/>
              <a:t>SERVICE LINE | DESCRIPTOR – 10PT (OPTIONAL)</a:t>
            </a:r>
          </a:p>
        </p:txBody>
      </p:sp>
      <p:pic>
        <p:nvPicPr>
          <p:cNvPr id="11" name="תמונה 27"/>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t="40263" r="6258" b="13796"/>
          <a:stretch/>
        </p:blipFill>
        <p:spPr bwMode="auto">
          <a:xfrm>
            <a:off x="2039069" y="5233736"/>
            <a:ext cx="7056815" cy="7066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1181434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RSM Title Slid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3597490"/>
            <a:ext cx="8229600" cy="623736"/>
          </a:xfrm>
          <a:prstGeom prst="rect">
            <a:avLst/>
          </a:prstGeom>
        </p:spPr>
        <p:txBody>
          <a:bodyPr>
            <a:noAutofit/>
          </a:bodyPr>
          <a:lstStyle>
            <a:lvl1pPr algn="l">
              <a:defRPr sz="3088" b="0" i="0" cap="all" baseline="0">
                <a:solidFill>
                  <a:schemeClr val="accent2"/>
                </a:solidFill>
              </a:defRPr>
            </a:lvl1pPr>
          </a:lstStyle>
          <a:p>
            <a:r>
              <a:rPr lang="en-US" dirty="0" smtClean="0"/>
              <a:t>Click to edit heading – 32pt</a:t>
            </a:r>
            <a:endParaRPr lang="en-GB" dirty="0"/>
          </a:p>
        </p:txBody>
      </p:sp>
      <p:sp>
        <p:nvSpPr>
          <p:cNvPr id="8" name="Text Placeholder 7"/>
          <p:cNvSpPr>
            <a:spLocks noGrp="1"/>
          </p:cNvSpPr>
          <p:nvPr>
            <p:ph type="body" sz="quarter" idx="10" hasCustomPrompt="1"/>
          </p:nvPr>
        </p:nvSpPr>
        <p:spPr>
          <a:xfrm>
            <a:off x="468323" y="4283411"/>
            <a:ext cx="5543551" cy="395226"/>
          </a:xfrm>
          <a:prstGeom prst="rect">
            <a:avLst/>
          </a:prstGeom>
        </p:spPr>
        <p:txBody>
          <a:bodyPr>
            <a:noAutofit/>
          </a:bodyPr>
          <a:lstStyle>
            <a:lvl1pPr marL="0" indent="0">
              <a:buNone/>
              <a:defRPr sz="2317" baseline="0"/>
            </a:lvl1pPr>
          </a:lstStyle>
          <a:p>
            <a:pPr lvl="0"/>
            <a:r>
              <a:rPr lang="en-US" dirty="0" smtClean="0"/>
              <a:t>Click to edit subheading – 24pt</a:t>
            </a:r>
          </a:p>
        </p:txBody>
      </p:sp>
      <p:sp>
        <p:nvSpPr>
          <p:cNvPr id="3" name="Rectangle 2"/>
          <p:cNvSpPr/>
          <p:nvPr userDrawn="1"/>
        </p:nvSpPr>
        <p:spPr>
          <a:xfrm>
            <a:off x="1691686" y="891095"/>
            <a:ext cx="7277695" cy="249466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7" name="Rectangle 6"/>
          <p:cNvSpPr/>
          <p:nvPr userDrawn="1"/>
        </p:nvSpPr>
        <p:spPr>
          <a:xfrm>
            <a:off x="395539" y="891095"/>
            <a:ext cx="1224135" cy="249466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9" name="Rectangle 8"/>
          <p:cNvSpPr/>
          <p:nvPr userDrawn="1"/>
        </p:nvSpPr>
        <p:spPr>
          <a:xfrm>
            <a:off x="1" y="891095"/>
            <a:ext cx="323528" cy="24946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12" name="Text Placeholder 7"/>
          <p:cNvSpPr>
            <a:spLocks noGrp="1"/>
          </p:cNvSpPr>
          <p:nvPr>
            <p:ph type="body" sz="quarter" idx="11" hasCustomPrompt="1"/>
          </p:nvPr>
        </p:nvSpPr>
        <p:spPr>
          <a:xfrm>
            <a:off x="458320" y="424407"/>
            <a:ext cx="5543551" cy="466688"/>
          </a:xfrm>
          <a:prstGeom prst="rect">
            <a:avLst/>
          </a:prstGeom>
        </p:spPr>
        <p:txBody>
          <a:bodyPr anchor="ctr">
            <a:noAutofit/>
          </a:bodyPr>
          <a:lstStyle>
            <a:lvl1pPr marL="0" indent="0">
              <a:buNone/>
              <a:defRPr sz="965" baseline="0">
                <a:solidFill>
                  <a:schemeClr val="tx2"/>
                </a:solidFill>
              </a:defRPr>
            </a:lvl1pPr>
          </a:lstStyle>
          <a:p>
            <a:pPr lvl="0"/>
            <a:r>
              <a:rPr lang="en-US" dirty="0" smtClean="0"/>
              <a:t>SERVICE LINE | DESCRIPTOR – 10PT (OPTIONAL)</a:t>
            </a:r>
          </a:p>
        </p:txBody>
      </p:sp>
      <p:pic>
        <p:nvPicPr>
          <p:cNvPr id="4" name="תמונה 27"/>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t="40263" r="6258" b="13796"/>
          <a:stretch/>
        </p:blipFill>
        <p:spPr bwMode="auto">
          <a:xfrm>
            <a:off x="2039069" y="5233736"/>
            <a:ext cx="7056815" cy="7066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1588024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SM Title Slide 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4027121"/>
            <a:ext cx="8229600" cy="623736"/>
          </a:xfrm>
          <a:prstGeom prst="rect">
            <a:avLst/>
          </a:prstGeom>
        </p:spPr>
        <p:txBody>
          <a:bodyPr>
            <a:noAutofit/>
          </a:bodyPr>
          <a:lstStyle>
            <a:lvl1pPr algn="l">
              <a:defRPr sz="3088" b="0" i="0" cap="all" baseline="0">
                <a:solidFill>
                  <a:schemeClr val="accent2"/>
                </a:solidFill>
              </a:defRPr>
            </a:lvl1pPr>
          </a:lstStyle>
          <a:p>
            <a:r>
              <a:rPr lang="en-US" dirty="0" smtClean="0"/>
              <a:t>Click to edit heading – 32pt</a:t>
            </a:r>
            <a:endParaRPr lang="en-GB" dirty="0"/>
          </a:p>
        </p:txBody>
      </p:sp>
      <p:sp>
        <p:nvSpPr>
          <p:cNvPr id="3" name="Rectangle 2"/>
          <p:cNvSpPr/>
          <p:nvPr userDrawn="1"/>
        </p:nvSpPr>
        <p:spPr>
          <a:xfrm>
            <a:off x="1691680" y="213362"/>
            <a:ext cx="7272808" cy="357684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7" name="Rectangle 6"/>
          <p:cNvSpPr/>
          <p:nvPr userDrawn="1"/>
        </p:nvSpPr>
        <p:spPr>
          <a:xfrm>
            <a:off x="10" y="213362"/>
            <a:ext cx="323529" cy="357684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9" name="Rectangle 8"/>
          <p:cNvSpPr/>
          <p:nvPr userDrawn="1"/>
        </p:nvSpPr>
        <p:spPr>
          <a:xfrm>
            <a:off x="395539" y="214518"/>
            <a:ext cx="1224135" cy="357684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12" name="Text Placeholder 7"/>
          <p:cNvSpPr>
            <a:spLocks noGrp="1"/>
          </p:cNvSpPr>
          <p:nvPr>
            <p:ph type="body" sz="quarter" idx="10" hasCustomPrompt="1"/>
          </p:nvPr>
        </p:nvSpPr>
        <p:spPr>
          <a:xfrm>
            <a:off x="468323" y="4713040"/>
            <a:ext cx="5543551" cy="395226"/>
          </a:xfrm>
          <a:prstGeom prst="rect">
            <a:avLst/>
          </a:prstGeom>
        </p:spPr>
        <p:txBody>
          <a:bodyPr>
            <a:noAutofit/>
          </a:bodyPr>
          <a:lstStyle>
            <a:lvl1pPr marL="0" indent="0">
              <a:buNone/>
              <a:defRPr sz="2317" baseline="0"/>
            </a:lvl1pPr>
          </a:lstStyle>
          <a:p>
            <a:pPr lvl="0"/>
            <a:r>
              <a:rPr lang="en-US" dirty="0" smtClean="0"/>
              <a:t>Click to edit subheading – 20pt</a:t>
            </a:r>
          </a:p>
        </p:txBody>
      </p:sp>
      <p:pic>
        <p:nvPicPr>
          <p:cNvPr id="10" name="תמונה 27"/>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t="40263" r="6258" b="13796"/>
          <a:stretch/>
        </p:blipFill>
        <p:spPr bwMode="auto">
          <a:xfrm>
            <a:off x="2039069" y="5233736"/>
            <a:ext cx="7056815" cy="7066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3176562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RSM Title Slide 2">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4027121"/>
            <a:ext cx="8229600" cy="623736"/>
          </a:xfrm>
          <a:prstGeom prst="rect">
            <a:avLst/>
          </a:prstGeom>
        </p:spPr>
        <p:txBody>
          <a:bodyPr>
            <a:noAutofit/>
          </a:bodyPr>
          <a:lstStyle>
            <a:lvl1pPr algn="l">
              <a:defRPr sz="3088" b="0" i="0" cap="all" baseline="0">
                <a:solidFill>
                  <a:schemeClr val="accent2"/>
                </a:solidFill>
              </a:defRPr>
            </a:lvl1pPr>
          </a:lstStyle>
          <a:p>
            <a:r>
              <a:rPr lang="en-US" dirty="0" smtClean="0"/>
              <a:t>Click to edit heading – 32pt</a:t>
            </a:r>
            <a:endParaRPr lang="en-GB" dirty="0"/>
          </a:p>
        </p:txBody>
      </p:sp>
      <p:sp>
        <p:nvSpPr>
          <p:cNvPr id="3" name="Rectangle 2"/>
          <p:cNvSpPr/>
          <p:nvPr userDrawn="1"/>
        </p:nvSpPr>
        <p:spPr>
          <a:xfrm>
            <a:off x="3851920" y="213362"/>
            <a:ext cx="5112568" cy="357684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7" name="Rectangle 6"/>
          <p:cNvSpPr/>
          <p:nvPr userDrawn="1"/>
        </p:nvSpPr>
        <p:spPr>
          <a:xfrm>
            <a:off x="0" y="213362"/>
            <a:ext cx="971600" cy="357684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9" name="Rectangle 8"/>
          <p:cNvSpPr/>
          <p:nvPr userDrawn="1"/>
        </p:nvSpPr>
        <p:spPr>
          <a:xfrm>
            <a:off x="1082165" y="214518"/>
            <a:ext cx="2664823" cy="357684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12" name="Text Placeholder 7"/>
          <p:cNvSpPr>
            <a:spLocks noGrp="1"/>
          </p:cNvSpPr>
          <p:nvPr>
            <p:ph type="body" sz="quarter" idx="10" hasCustomPrompt="1"/>
          </p:nvPr>
        </p:nvSpPr>
        <p:spPr>
          <a:xfrm>
            <a:off x="468323" y="4713040"/>
            <a:ext cx="5543551" cy="395226"/>
          </a:xfrm>
          <a:prstGeom prst="rect">
            <a:avLst/>
          </a:prstGeom>
        </p:spPr>
        <p:txBody>
          <a:bodyPr>
            <a:noAutofit/>
          </a:bodyPr>
          <a:lstStyle>
            <a:lvl1pPr marL="0" indent="0">
              <a:buNone/>
              <a:defRPr sz="2317" baseline="0"/>
            </a:lvl1pPr>
          </a:lstStyle>
          <a:p>
            <a:pPr lvl="0"/>
            <a:r>
              <a:rPr lang="en-US" dirty="0" smtClean="0"/>
              <a:t>Click to edit subheading – 20pt</a:t>
            </a:r>
          </a:p>
        </p:txBody>
      </p:sp>
      <p:pic>
        <p:nvPicPr>
          <p:cNvPr id="10" name="תמונה 27"/>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t="40263" r="6258" b="13796"/>
          <a:stretch/>
        </p:blipFill>
        <p:spPr bwMode="auto">
          <a:xfrm>
            <a:off x="2039069" y="5233736"/>
            <a:ext cx="7056815" cy="7066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216752862"/>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RSM Image Slide 2">
    <p:spTree>
      <p:nvGrpSpPr>
        <p:cNvPr id="1" name=""/>
        <p:cNvGrpSpPr/>
        <p:nvPr/>
      </p:nvGrpSpPr>
      <p:grpSpPr>
        <a:xfrm>
          <a:off x="0" y="0"/>
          <a:ext cx="0" cy="0"/>
          <a:chOff x="0" y="0"/>
          <a:chExt cx="0" cy="0"/>
        </a:xfrm>
      </p:grpSpPr>
      <p:sp>
        <p:nvSpPr>
          <p:cNvPr id="2" name="Rectangle 1"/>
          <p:cNvSpPr/>
          <p:nvPr userDrawn="1"/>
        </p:nvSpPr>
        <p:spPr>
          <a:xfrm>
            <a:off x="3851929" y="225518"/>
            <a:ext cx="5117455" cy="490635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8" name="Rectangle 7"/>
          <p:cNvSpPr/>
          <p:nvPr userDrawn="1"/>
        </p:nvSpPr>
        <p:spPr>
          <a:xfrm>
            <a:off x="0" y="213364"/>
            <a:ext cx="971600" cy="4902684"/>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9" name="Rectangle 8"/>
          <p:cNvSpPr/>
          <p:nvPr userDrawn="1"/>
        </p:nvSpPr>
        <p:spPr>
          <a:xfrm>
            <a:off x="1082165" y="214518"/>
            <a:ext cx="2664823" cy="490268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pic>
        <p:nvPicPr>
          <p:cNvPr id="6" name="תמונה 27"/>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t="40263" r="6258" b="13796"/>
          <a:stretch/>
        </p:blipFill>
        <p:spPr bwMode="auto">
          <a:xfrm>
            <a:off x="2039069" y="5233736"/>
            <a:ext cx="7056815" cy="7066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78041406"/>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SM Image Slide">
    <p:spTree>
      <p:nvGrpSpPr>
        <p:cNvPr id="1" name=""/>
        <p:cNvGrpSpPr/>
        <p:nvPr/>
      </p:nvGrpSpPr>
      <p:grpSpPr>
        <a:xfrm>
          <a:off x="0" y="0"/>
          <a:ext cx="0" cy="0"/>
          <a:chOff x="0" y="0"/>
          <a:chExt cx="0" cy="0"/>
        </a:xfrm>
      </p:grpSpPr>
      <p:sp>
        <p:nvSpPr>
          <p:cNvPr id="2" name="Rectangle 1"/>
          <p:cNvSpPr/>
          <p:nvPr userDrawn="1"/>
        </p:nvSpPr>
        <p:spPr>
          <a:xfrm>
            <a:off x="10" y="225518"/>
            <a:ext cx="8969375" cy="490635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pic>
        <p:nvPicPr>
          <p:cNvPr id="5" name="תמונה 27"/>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t="40263" r="6258" b="13796"/>
          <a:stretch/>
        </p:blipFill>
        <p:spPr bwMode="auto">
          <a:xfrm>
            <a:off x="2039069" y="5233736"/>
            <a:ext cx="7056815" cy="7066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827603556"/>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otation Slide">
    <p:spTree>
      <p:nvGrpSpPr>
        <p:cNvPr id="1" name=""/>
        <p:cNvGrpSpPr/>
        <p:nvPr/>
      </p:nvGrpSpPr>
      <p:grpSpPr>
        <a:xfrm>
          <a:off x="0" y="0"/>
          <a:ext cx="0" cy="0"/>
          <a:chOff x="0" y="0"/>
          <a:chExt cx="0" cy="0"/>
        </a:xfrm>
      </p:grpSpPr>
      <p:sp>
        <p:nvSpPr>
          <p:cNvPr id="2" name="Rectangle 1"/>
          <p:cNvSpPr/>
          <p:nvPr userDrawn="1"/>
        </p:nvSpPr>
        <p:spPr>
          <a:xfrm>
            <a:off x="10" y="225774"/>
            <a:ext cx="8969375" cy="490672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pic>
        <p:nvPicPr>
          <p:cNvPr id="1026" name="Picture 2" descr="Z:\RSM International\1 Design\2015\Brand\powerpoints\Quotation marks-09.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225621" y="3"/>
            <a:ext cx="2354499" cy="2142480"/>
          </a:xfrm>
          <a:prstGeom prst="rect">
            <a:avLst/>
          </a:prstGeom>
          <a:noFill/>
          <a:extLst>
            <a:ext uri="{909E8E84-426E-40DD-AFC4-6F175D3DCCD1}">
              <a14:hiddenFill xmlns:a14="http://schemas.microsoft.com/office/drawing/2010/main">
                <a:solidFill>
                  <a:srgbClr val="FFFFFF"/>
                </a:solidFill>
              </a14:hiddenFill>
            </a:ext>
          </a:extLst>
        </p:spPr>
      </p:pic>
      <p:sp>
        <p:nvSpPr>
          <p:cNvPr id="5" name="Text Placeholder 4"/>
          <p:cNvSpPr>
            <a:spLocks noGrp="1"/>
          </p:cNvSpPr>
          <p:nvPr>
            <p:ph type="body" sz="quarter" idx="10" hasCustomPrompt="1"/>
          </p:nvPr>
        </p:nvSpPr>
        <p:spPr>
          <a:xfrm>
            <a:off x="1547672" y="1805906"/>
            <a:ext cx="5976939" cy="2037537"/>
          </a:xfrm>
          <a:prstGeom prst="rect">
            <a:avLst/>
          </a:prstGeom>
        </p:spPr>
        <p:txBody>
          <a:bodyPr>
            <a:normAutofit/>
          </a:bodyPr>
          <a:lstStyle>
            <a:lvl1pPr marL="0" indent="0" algn="ctr">
              <a:buNone/>
              <a:defRPr sz="2317" b="0">
                <a:solidFill>
                  <a:schemeClr val="bg1"/>
                </a:solidFill>
              </a:defRPr>
            </a:lvl1pPr>
            <a:lvl2pPr marL="441169" indent="0">
              <a:buNone/>
              <a:defRPr sz="1544">
                <a:solidFill>
                  <a:schemeClr val="bg1"/>
                </a:solidFill>
              </a:defRPr>
            </a:lvl2pPr>
            <a:lvl3pPr marL="882337" indent="0">
              <a:buNone/>
              <a:defRPr sz="1544">
                <a:solidFill>
                  <a:schemeClr val="bg1"/>
                </a:solidFill>
              </a:defRPr>
            </a:lvl3pPr>
            <a:lvl4pPr marL="1323507" indent="0">
              <a:buNone/>
              <a:defRPr sz="1544">
                <a:solidFill>
                  <a:schemeClr val="bg1"/>
                </a:solidFill>
              </a:defRPr>
            </a:lvl4pPr>
            <a:lvl5pPr marL="1764676" indent="0">
              <a:buNone/>
              <a:defRPr sz="1544">
                <a:solidFill>
                  <a:schemeClr val="bg1"/>
                </a:solidFill>
              </a:defRPr>
            </a:lvl5pPr>
          </a:lstStyle>
          <a:p>
            <a:pPr lvl="0"/>
            <a:r>
              <a:rPr lang="en-US" dirty="0" smtClean="0"/>
              <a:t>Quotation here – 24pt</a:t>
            </a:r>
          </a:p>
        </p:txBody>
      </p:sp>
      <p:sp>
        <p:nvSpPr>
          <p:cNvPr id="7" name="Text Placeholder 6"/>
          <p:cNvSpPr>
            <a:spLocks noGrp="1"/>
          </p:cNvSpPr>
          <p:nvPr>
            <p:ph type="body" sz="quarter" idx="11" hasCustomPrompt="1"/>
          </p:nvPr>
        </p:nvSpPr>
        <p:spPr>
          <a:xfrm>
            <a:off x="2915816" y="4030420"/>
            <a:ext cx="3313112" cy="353600"/>
          </a:xfrm>
          <a:prstGeom prst="rect">
            <a:avLst/>
          </a:prstGeom>
        </p:spPr>
        <p:txBody>
          <a:bodyPr>
            <a:noAutofit/>
          </a:bodyPr>
          <a:lstStyle>
            <a:lvl1pPr marL="0" indent="0" algn="ctr">
              <a:buNone/>
              <a:defRPr sz="1737" b="1">
                <a:solidFill>
                  <a:schemeClr val="bg1"/>
                </a:solidFill>
              </a:defRPr>
            </a:lvl1pPr>
            <a:lvl2pPr marL="441169" indent="0" algn="ctr">
              <a:buNone/>
              <a:defRPr sz="1061"/>
            </a:lvl2pPr>
            <a:lvl3pPr marL="882337" indent="0" algn="ctr">
              <a:buNone/>
              <a:defRPr sz="1013"/>
            </a:lvl3pPr>
            <a:lvl4pPr marL="1323507" indent="0" algn="ctr">
              <a:buNone/>
              <a:defRPr sz="965"/>
            </a:lvl4pPr>
            <a:lvl5pPr marL="1764676" indent="0" algn="ctr">
              <a:buNone/>
              <a:defRPr sz="965"/>
            </a:lvl5pPr>
          </a:lstStyle>
          <a:p>
            <a:pPr lvl="0"/>
            <a:r>
              <a:rPr lang="en-US" dirty="0" smtClean="0"/>
              <a:t>Author of quote – 18pt</a:t>
            </a:r>
            <a:endParaRPr lang="en-GB" dirty="0"/>
          </a:p>
        </p:txBody>
      </p:sp>
      <p:sp>
        <p:nvSpPr>
          <p:cNvPr id="12" name="Text Placeholder 6"/>
          <p:cNvSpPr>
            <a:spLocks noGrp="1"/>
          </p:cNvSpPr>
          <p:nvPr>
            <p:ph type="body" sz="quarter" idx="12" hasCustomPrompt="1"/>
          </p:nvPr>
        </p:nvSpPr>
        <p:spPr>
          <a:xfrm>
            <a:off x="2915816" y="4384017"/>
            <a:ext cx="3313112" cy="332659"/>
          </a:xfrm>
          <a:prstGeom prst="rect">
            <a:avLst/>
          </a:prstGeom>
        </p:spPr>
        <p:txBody>
          <a:bodyPr>
            <a:noAutofit/>
          </a:bodyPr>
          <a:lstStyle>
            <a:lvl1pPr marL="0" indent="0" algn="ctr">
              <a:buNone/>
              <a:defRPr sz="1737" b="0">
                <a:solidFill>
                  <a:schemeClr val="bg1"/>
                </a:solidFill>
              </a:defRPr>
            </a:lvl1pPr>
            <a:lvl2pPr marL="441169" indent="0" algn="ctr">
              <a:buNone/>
              <a:defRPr sz="1061"/>
            </a:lvl2pPr>
            <a:lvl3pPr marL="882337" indent="0" algn="ctr">
              <a:buNone/>
              <a:defRPr sz="1013"/>
            </a:lvl3pPr>
            <a:lvl4pPr marL="1323507" indent="0" algn="ctr">
              <a:buNone/>
              <a:defRPr sz="965"/>
            </a:lvl4pPr>
            <a:lvl5pPr marL="1764676" indent="0" algn="ctr">
              <a:buNone/>
              <a:defRPr sz="965"/>
            </a:lvl5pPr>
          </a:lstStyle>
          <a:p>
            <a:pPr lvl="0"/>
            <a:r>
              <a:rPr lang="en-US" dirty="0" smtClean="0"/>
              <a:t>Title – 18pt</a:t>
            </a:r>
            <a:endParaRPr lang="en-GB" dirty="0"/>
          </a:p>
        </p:txBody>
      </p:sp>
      <p:pic>
        <p:nvPicPr>
          <p:cNvPr id="9" name="תמונה 27"/>
          <p:cNvPicPr>
            <a:picLocks noChangeAspect="1" noChangeArrowheads="1"/>
          </p:cNvPicPr>
          <p:nvPr userDrawn="1"/>
        </p:nvPicPr>
        <p:blipFill rotWithShape="1">
          <a:blip r:embed="rId3" cstate="print">
            <a:extLst>
              <a:ext uri="{28A0092B-C50C-407E-A947-70E740481C1C}">
                <a14:useLocalDpi xmlns:a14="http://schemas.microsoft.com/office/drawing/2010/main" val="0"/>
              </a:ext>
            </a:extLst>
          </a:blip>
          <a:srcRect t="40263" r="6258" b="13796"/>
          <a:stretch/>
        </p:blipFill>
        <p:spPr bwMode="auto">
          <a:xfrm>
            <a:off x="2039069" y="5233736"/>
            <a:ext cx="7056815" cy="7066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10153994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Slide 1">
    <p:spTree>
      <p:nvGrpSpPr>
        <p:cNvPr id="1" name=""/>
        <p:cNvGrpSpPr/>
        <p:nvPr/>
      </p:nvGrpSpPr>
      <p:grpSpPr>
        <a:xfrm>
          <a:off x="0" y="0"/>
          <a:ext cx="0" cy="0"/>
          <a:chOff x="0" y="0"/>
          <a:chExt cx="0" cy="0"/>
        </a:xfrm>
      </p:grpSpPr>
      <p:sp>
        <p:nvSpPr>
          <p:cNvPr id="8" name="Rectangle 7"/>
          <p:cNvSpPr/>
          <p:nvPr userDrawn="1"/>
        </p:nvSpPr>
        <p:spPr>
          <a:xfrm>
            <a:off x="0" y="1057914"/>
            <a:ext cx="3635896" cy="407458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737"/>
          </a:p>
        </p:txBody>
      </p:sp>
      <p:sp>
        <p:nvSpPr>
          <p:cNvPr id="34" name="Content Placeholder 33"/>
          <p:cNvSpPr>
            <a:spLocks noGrp="1"/>
          </p:cNvSpPr>
          <p:nvPr>
            <p:ph sz="quarter" idx="14" hasCustomPrompt="1"/>
          </p:nvPr>
        </p:nvSpPr>
        <p:spPr>
          <a:xfrm>
            <a:off x="314525" y="1266314"/>
            <a:ext cx="3033340" cy="3651252"/>
          </a:xfrm>
          <a:prstGeom prst="rect">
            <a:avLst/>
          </a:prstGeom>
        </p:spPr>
        <p:txBody>
          <a:bodyPr anchor="ctr">
            <a:normAutofit/>
          </a:bodyPr>
          <a:lstStyle>
            <a:lvl1pPr marL="0" indent="0" algn="ctr">
              <a:buNone/>
              <a:defRPr sz="3088" b="0" i="0" cap="none" baseline="0">
                <a:solidFill>
                  <a:schemeClr val="accent1"/>
                </a:solidFill>
              </a:defRPr>
            </a:lvl1pPr>
            <a:lvl2pPr>
              <a:defRPr sz="1931" b="1" i="0" cap="all" baseline="0">
                <a:solidFill>
                  <a:schemeClr val="accent1"/>
                </a:solidFill>
              </a:defRPr>
            </a:lvl2pPr>
            <a:lvl3pPr>
              <a:defRPr sz="1931" b="1" i="0" cap="all" baseline="0">
                <a:solidFill>
                  <a:schemeClr val="accent1"/>
                </a:solidFill>
              </a:defRPr>
            </a:lvl3pPr>
            <a:lvl4pPr>
              <a:defRPr sz="1931" b="1" i="0" cap="all" baseline="0">
                <a:solidFill>
                  <a:schemeClr val="accent1"/>
                </a:solidFill>
              </a:defRPr>
            </a:lvl4pPr>
            <a:lvl5pPr>
              <a:defRPr sz="1931" b="1" i="0" cap="all" baseline="0">
                <a:solidFill>
                  <a:schemeClr val="accent1"/>
                </a:solidFill>
              </a:defRPr>
            </a:lvl5pPr>
          </a:lstStyle>
          <a:p>
            <a:pPr lvl="0"/>
            <a:r>
              <a:rPr lang="en-US" dirty="0" smtClean="0"/>
              <a:t>Stand out fact/figure/chart</a:t>
            </a:r>
          </a:p>
        </p:txBody>
      </p:sp>
      <p:sp>
        <p:nvSpPr>
          <p:cNvPr id="21" name="Text Placeholder 16"/>
          <p:cNvSpPr>
            <a:spLocks noGrp="1"/>
          </p:cNvSpPr>
          <p:nvPr>
            <p:ph type="body" sz="quarter" idx="13" hasCustomPrompt="1"/>
          </p:nvPr>
        </p:nvSpPr>
        <p:spPr>
          <a:xfrm>
            <a:off x="251520" y="392105"/>
            <a:ext cx="8712968" cy="312147"/>
          </a:xfrm>
          <a:prstGeom prst="rect">
            <a:avLst/>
          </a:prstGeom>
          <a:noFill/>
        </p:spPr>
        <p:txBody>
          <a:bodyPr anchor="ctr">
            <a:noAutofit/>
          </a:bodyPr>
          <a:lstStyle>
            <a:lvl1pPr marL="0" indent="0">
              <a:buNone/>
              <a:defRPr sz="2702" b="0" i="0" cap="none" baseline="0">
                <a:solidFill>
                  <a:schemeClr val="accent2"/>
                </a:solidFill>
                <a:latin typeface="+mj-lt"/>
              </a:defRPr>
            </a:lvl1pPr>
            <a:lvl2pPr>
              <a:defRPr sz="772" cap="all" baseline="0"/>
            </a:lvl2pPr>
            <a:lvl3pPr>
              <a:defRPr sz="772" cap="all" baseline="0"/>
            </a:lvl3pPr>
            <a:lvl4pPr>
              <a:defRPr sz="772" cap="all" baseline="0"/>
            </a:lvl4pPr>
            <a:lvl5pPr>
              <a:defRPr sz="772" cap="all" baseline="0"/>
            </a:lvl5pPr>
          </a:lstStyle>
          <a:p>
            <a:pPr lvl="0"/>
            <a:r>
              <a:rPr lang="en-GB" dirty="0" smtClean="0"/>
              <a:t>Click to edit title – 28pt</a:t>
            </a:r>
          </a:p>
        </p:txBody>
      </p:sp>
      <p:cxnSp>
        <p:nvCxnSpPr>
          <p:cNvPr id="22" name="Straight Connector 21"/>
          <p:cNvCxnSpPr/>
          <p:nvPr userDrawn="1"/>
        </p:nvCxnSpPr>
        <p:spPr>
          <a:xfrm>
            <a:off x="251520" y="891093"/>
            <a:ext cx="14401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userDrawn="1"/>
        </p:nvCxnSpPr>
        <p:spPr>
          <a:xfrm>
            <a:off x="1844080" y="891093"/>
            <a:ext cx="2007840" cy="0"/>
          </a:xfrm>
          <a:prstGeom prst="line">
            <a:avLst/>
          </a:prstGeom>
          <a:ln>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userDrawn="1"/>
        </p:nvCxnSpPr>
        <p:spPr>
          <a:xfrm>
            <a:off x="3995936" y="891093"/>
            <a:ext cx="4968552" cy="0"/>
          </a:xfrm>
          <a:prstGeom prst="line">
            <a:avLst/>
          </a:prstGeom>
          <a:ln/>
        </p:spPr>
        <p:style>
          <a:lnRef idx="1">
            <a:schemeClr val="accent1"/>
          </a:lnRef>
          <a:fillRef idx="0">
            <a:schemeClr val="accent1"/>
          </a:fillRef>
          <a:effectRef idx="0">
            <a:schemeClr val="accent1"/>
          </a:effectRef>
          <a:fontRef idx="minor">
            <a:schemeClr val="tx1"/>
          </a:fontRef>
        </p:style>
      </p:cxnSp>
      <p:sp>
        <p:nvSpPr>
          <p:cNvPr id="25" name="Content Placeholder 2"/>
          <p:cNvSpPr>
            <a:spLocks noGrp="1"/>
          </p:cNvSpPr>
          <p:nvPr>
            <p:ph sz="quarter" idx="16"/>
          </p:nvPr>
        </p:nvSpPr>
        <p:spPr>
          <a:xfrm>
            <a:off x="3851920" y="1057916"/>
            <a:ext cx="5112568" cy="4073958"/>
          </a:xfrm>
          <a:prstGeom prst="rect">
            <a:avLst/>
          </a:prstGeom>
        </p:spPr>
        <p:txBody>
          <a:bodyPr>
            <a:normAutofit/>
          </a:bodyPr>
          <a:lstStyle>
            <a:lvl1pPr>
              <a:defRPr sz="1544"/>
            </a:lvl1pPr>
            <a:lvl2pPr>
              <a:defRPr sz="1544"/>
            </a:lvl2pPr>
            <a:lvl3pPr>
              <a:defRPr sz="1544"/>
            </a:lvl3pPr>
            <a:lvl4pPr>
              <a:defRPr sz="1544"/>
            </a:lvl4pPr>
            <a:lvl5pPr>
              <a:defRPr sz="1544"/>
            </a:lvl5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en-GB" dirty="0"/>
          </a:p>
        </p:txBody>
      </p:sp>
      <p:pic>
        <p:nvPicPr>
          <p:cNvPr id="11" name="תמונה 27"/>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t="40263" r="6258" b="13796"/>
          <a:stretch/>
        </p:blipFill>
        <p:spPr bwMode="auto">
          <a:xfrm>
            <a:off x="2039069" y="5233736"/>
            <a:ext cx="7056815" cy="7066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4004819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24480884"/>
      </p:ext>
    </p:extLst>
  </p:cSld>
  <p:clrMap bg1="lt1" tx1="dk1" bg2="lt2" tx2="dk2" accent1="accent1" accent2="accent2" accent3="accent3" accent4="accent4" accent5="accent5" accent6="accent6" hlink="hlink" folHlink="folHlink"/>
  <p:sldLayoutIdLst>
    <p:sldLayoutId id="2147483663" r:id="rId1"/>
    <p:sldLayoutId id="2147483654" r:id="rId2"/>
    <p:sldLayoutId id="2147483679" r:id="rId3"/>
    <p:sldLayoutId id="2147483667" r:id="rId4"/>
    <p:sldLayoutId id="2147483680" r:id="rId5"/>
    <p:sldLayoutId id="2147483676" r:id="rId6"/>
    <p:sldLayoutId id="2147483664" r:id="rId7"/>
    <p:sldLayoutId id="2147483665" r:id="rId8"/>
    <p:sldLayoutId id="2147483656" r:id="rId9"/>
    <p:sldLayoutId id="2147483661" r:id="rId10"/>
    <p:sldLayoutId id="2147483660" r:id="rId11"/>
    <p:sldLayoutId id="2147483674" r:id="rId12"/>
    <p:sldLayoutId id="2147483668" r:id="rId13"/>
    <p:sldLayoutId id="2147483669" r:id="rId14"/>
    <p:sldLayoutId id="2147483675" r:id="rId15"/>
    <p:sldLayoutId id="2147483678" r:id="rId16"/>
    <p:sldLayoutId id="2147483677" r:id="rId17"/>
    <p:sldLayoutId id="2147483671" r:id="rId18"/>
    <p:sldLayoutId id="2147483672" r:id="rId19"/>
  </p:sldLayoutIdLst>
  <p:timing>
    <p:tnLst>
      <p:par>
        <p:cTn id="1" dur="indefinite" restart="never" nodeType="tmRoot"/>
      </p:par>
    </p:tnLst>
  </p:timing>
  <p:hf hdr="0" ftr="0" dt="0"/>
  <p:txStyles>
    <p:titleStyle>
      <a:lvl1pPr algn="ctr" defTabSz="882337" rtl="1" eaLnBrk="1" latinLnBrk="0" hangingPunct="1">
        <a:spcBef>
          <a:spcPct val="0"/>
        </a:spcBef>
        <a:buNone/>
        <a:defRPr sz="4246" kern="1200">
          <a:solidFill>
            <a:schemeClr val="tx1"/>
          </a:solidFill>
          <a:latin typeface="+mj-lt"/>
          <a:ea typeface="+mj-ea"/>
          <a:cs typeface="+mj-cs"/>
        </a:defRPr>
      </a:lvl1pPr>
    </p:titleStyle>
    <p:bodyStyle>
      <a:lvl1pPr marL="330878" indent="-330878" algn="r" defTabSz="882337" rtl="1" eaLnBrk="1" latinLnBrk="0" hangingPunct="1">
        <a:spcBef>
          <a:spcPct val="20000"/>
        </a:spcBef>
        <a:buFont typeface="Arial" panose="020B0604020202020204" pitchFamily="34" charset="0"/>
        <a:buChar char="•"/>
        <a:defRPr sz="3088" kern="1200">
          <a:solidFill>
            <a:schemeClr val="tx1"/>
          </a:solidFill>
          <a:latin typeface="+mn-lt"/>
          <a:ea typeface="+mn-ea"/>
          <a:cs typeface="+mn-cs"/>
        </a:defRPr>
      </a:lvl1pPr>
      <a:lvl2pPr marL="716899" indent="-275730" algn="r" defTabSz="882337" rtl="1" eaLnBrk="1" latinLnBrk="0" hangingPunct="1">
        <a:spcBef>
          <a:spcPct val="20000"/>
        </a:spcBef>
        <a:buFont typeface="Arial" panose="020B0604020202020204" pitchFamily="34" charset="0"/>
        <a:buChar char="–"/>
        <a:defRPr sz="2702" kern="1200">
          <a:solidFill>
            <a:schemeClr val="tx1"/>
          </a:solidFill>
          <a:latin typeface="+mn-lt"/>
          <a:ea typeface="+mn-ea"/>
          <a:cs typeface="+mn-cs"/>
        </a:defRPr>
      </a:lvl2pPr>
      <a:lvl3pPr marL="1102922" indent="-220585" algn="r" defTabSz="882337" rtl="1" eaLnBrk="1" latinLnBrk="0" hangingPunct="1">
        <a:spcBef>
          <a:spcPct val="20000"/>
        </a:spcBef>
        <a:buFont typeface="Arial" panose="020B0604020202020204" pitchFamily="34" charset="0"/>
        <a:buChar char="•"/>
        <a:defRPr sz="2317" kern="1200">
          <a:solidFill>
            <a:schemeClr val="tx1"/>
          </a:solidFill>
          <a:latin typeface="+mn-lt"/>
          <a:ea typeface="+mn-ea"/>
          <a:cs typeface="+mn-cs"/>
        </a:defRPr>
      </a:lvl3pPr>
      <a:lvl4pPr marL="1544091" indent="-220585" algn="r" defTabSz="882337" rtl="1" eaLnBrk="1" latinLnBrk="0" hangingPunct="1">
        <a:spcBef>
          <a:spcPct val="20000"/>
        </a:spcBef>
        <a:buFont typeface="Arial" panose="020B0604020202020204" pitchFamily="34" charset="0"/>
        <a:buChar char="–"/>
        <a:defRPr sz="1931" kern="1200">
          <a:solidFill>
            <a:schemeClr val="tx1"/>
          </a:solidFill>
          <a:latin typeface="+mn-lt"/>
          <a:ea typeface="+mn-ea"/>
          <a:cs typeface="+mn-cs"/>
        </a:defRPr>
      </a:lvl4pPr>
      <a:lvl5pPr marL="1985259" indent="-220585" algn="r" defTabSz="882337" rtl="1" eaLnBrk="1" latinLnBrk="0" hangingPunct="1">
        <a:spcBef>
          <a:spcPct val="20000"/>
        </a:spcBef>
        <a:buFont typeface="Arial" panose="020B0604020202020204" pitchFamily="34" charset="0"/>
        <a:buChar char="»"/>
        <a:defRPr sz="1931" kern="1200">
          <a:solidFill>
            <a:schemeClr val="tx1"/>
          </a:solidFill>
          <a:latin typeface="+mn-lt"/>
          <a:ea typeface="+mn-ea"/>
          <a:cs typeface="+mn-cs"/>
        </a:defRPr>
      </a:lvl5pPr>
      <a:lvl6pPr marL="2426429" indent="-220585" algn="r" defTabSz="882337" rtl="1" eaLnBrk="1" latinLnBrk="0" hangingPunct="1">
        <a:spcBef>
          <a:spcPct val="20000"/>
        </a:spcBef>
        <a:buFont typeface="Arial" panose="020B0604020202020204" pitchFamily="34" charset="0"/>
        <a:buChar char="•"/>
        <a:defRPr sz="1931" kern="1200">
          <a:solidFill>
            <a:schemeClr val="tx1"/>
          </a:solidFill>
          <a:latin typeface="+mn-lt"/>
          <a:ea typeface="+mn-ea"/>
          <a:cs typeface="+mn-cs"/>
        </a:defRPr>
      </a:lvl6pPr>
      <a:lvl7pPr marL="2867598" indent="-220585" algn="r" defTabSz="882337" rtl="1" eaLnBrk="1" latinLnBrk="0" hangingPunct="1">
        <a:spcBef>
          <a:spcPct val="20000"/>
        </a:spcBef>
        <a:buFont typeface="Arial" panose="020B0604020202020204" pitchFamily="34" charset="0"/>
        <a:buChar char="•"/>
        <a:defRPr sz="1931" kern="1200">
          <a:solidFill>
            <a:schemeClr val="tx1"/>
          </a:solidFill>
          <a:latin typeface="+mn-lt"/>
          <a:ea typeface="+mn-ea"/>
          <a:cs typeface="+mn-cs"/>
        </a:defRPr>
      </a:lvl7pPr>
      <a:lvl8pPr marL="3308767" indent="-220585" algn="r" defTabSz="882337" rtl="1" eaLnBrk="1" latinLnBrk="0" hangingPunct="1">
        <a:spcBef>
          <a:spcPct val="20000"/>
        </a:spcBef>
        <a:buFont typeface="Arial" panose="020B0604020202020204" pitchFamily="34" charset="0"/>
        <a:buChar char="•"/>
        <a:defRPr sz="1931" kern="1200">
          <a:solidFill>
            <a:schemeClr val="tx1"/>
          </a:solidFill>
          <a:latin typeface="+mn-lt"/>
          <a:ea typeface="+mn-ea"/>
          <a:cs typeface="+mn-cs"/>
        </a:defRPr>
      </a:lvl8pPr>
      <a:lvl9pPr marL="3749935" indent="-220585" algn="r" defTabSz="882337" rtl="1" eaLnBrk="1" latinLnBrk="0" hangingPunct="1">
        <a:spcBef>
          <a:spcPct val="20000"/>
        </a:spcBef>
        <a:buFont typeface="Arial" panose="020B0604020202020204" pitchFamily="34" charset="0"/>
        <a:buChar char="•"/>
        <a:defRPr sz="1931" kern="1200">
          <a:solidFill>
            <a:schemeClr val="tx1"/>
          </a:solidFill>
          <a:latin typeface="+mn-lt"/>
          <a:ea typeface="+mn-ea"/>
          <a:cs typeface="+mn-cs"/>
        </a:defRPr>
      </a:lvl9pPr>
    </p:bodyStyle>
    <p:otherStyle>
      <a:defPPr>
        <a:defRPr lang="en-US"/>
      </a:defPPr>
      <a:lvl1pPr marL="0" algn="r" defTabSz="882337" rtl="1" eaLnBrk="1" latinLnBrk="0" hangingPunct="1">
        <a:defRPr sz="1737" kern="1200">
          <a:solidFill>
            <a:schemeClr val="tx1"/>
          </a:solidFill>
          <a:latin typeface="+mn-lt"/>
          <a:ea typeface="+mn-ea"/>
          <a:cs typeface="+mn-cs"/>
        </a:defRPr>
      </a:lvl1pPr>
      <a:lvl2pPr marL="441169" algn="r" defTabSz="882337" rtl="1" eaLnBrk="1" latinLnBrk="0" hangingPunct="1">
        <a:defRPr sz="1737" kern="1200">
          <a:solidFill>
            <a:schemeClr val="tx1"/>
          </a:solidFill>
          <a:latin typeface="+mn-lt"/>
          <a:ea typeface="+mn-ea"/>
          <a:cs typeface="+mn-cs"/>
        </a:defRPr>
      </a:lvl2pPr>
      <a:lvl3pPr marL="882337" algn="r" defTabSz="882337" rtl="1" eaLnBrk="1" latinLnBrk="0" hangingPunct="1">
        <a:defRPr sz="1737" kern="1200">
          <a:solidFill>
            <a:schemeClr val="tx1"/>
          </a:solidFill>
          <a:latin typeface="+mn-lt"/>
          <a:ea typeface="+mn-ea"/>
          <a:cs typeface="+mn-cs"/>
        </a:defRPr>
      </a:lvl3pPr>
      <a:lvl4pPr marL="1323507" algn="r" defTabSz="882337" rtl="1" eaLnBrk="1" latinLnBrk="0" hangingPunct="1">
        <a:defRPr sz="1737" kern="1200">
          <a:solidFill>
            <a:schemeClr val="tx1"/>
          </a:solidFill>
          <a:latin typeface="+mn-lt"/>
          <a:ea typeface="+mn-ea"/>
          <a:cs typeface="+mn-cs"/>
        </a:defRPr>
      </a:lvl4pPr>
      <a:lvl5pPr marL="1764676" algn="r" defTabSz="882337" rtl="1" eaLnBrk="1" latinLnBrk="0" hangingPunct="1">
        <a:defRPr sz="1737" kern="1200">
          <a:solidFill>
            <a:schemeClr val="tx1"/>
          </a:solidFill>
          <a:latin typeface="+mn-lt"/>
          <a:ea typeface="+mn-ea"/>
          <a:cs typeface="+mn-cs"/>
        </a:defRPr>
      </a:lvl5pPr>
      <a:lvl6pPr marL="2205845" algn="r" defTabSz="882337" rtl="1" eaLnBrk="1" latinLnBrk="0" hangingPunct="1">
        <a:defRPr sz="1737" kern="1200">
          <a:solidFill>
            <a:schemeClr val="tx1"/>
          </a:solidFill>
          <a:latin typeface="+mn-lt"/>
          <a:ea typeface="+mn-ea"/>
          <a:cs typeface="+mn-cs"/>
        </a:defRPr>
      </a:lvl6pPr>
      <a:lvl7pPr marL="2647012" algn="r" defTabSz="882337" rtl="1" eaLnBrk="1" latinLnBrk="0" hangingPunct="1">
        <a:defRPr sz="1737" kern="1200">
          <a:solidFill>
            <a:schemeClr val="tx1"/>
          </a:solidFill>
          <a:latin typeface="+mn-lt"/>
          <a:ea typeface="+mn-ea"/>
          <a:cs typeface="+mn-cs"/>
        </a:defRPr>
      </a:lvl7pPr>
      <a:lvl8pPr marL="3088181" algn="r" defTabSz="882337" rtl="1" eaLnBrk="1" latinLnBrk="0" hangingPunct="1">
        <a:defRPr sz="1737" kern="1200">
          <a:solidFill>
            <a:schemeClr val="tx1"/>
          </a:solidFill>
          <a:latin typeface="+mn-lt"/>
          <a:ea typeface="+mn-ea"/>
          <a:cs typeface="+mn-cs"/>
        </a:defRPr>
      </a:lvl8pPr>
      <a:lvl9pPr marL="3529349" algn="r" defTabSz="882337" rtl="1" eaLnBrk="1" latinLnBrk="0" hangingPunct="1">
        <a:defRPr sz="173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5053" y="3294153"/>
            <a:ext cx="8146420" cy="521120"/>
          </a:xfrm>
        </p:spPr>
        <p:txBody>
          <a:bodyPr/>
          <a:lstStyle/>
          <a:p>
            <a:pPr algn="ctr" rtl="1"/>
            <a:r>
              <a:rPr lang="he-IL" sz="3200" b="1" dirty="0" smtClean="0">
                <a:latin typeface="Calibri" panose="020F0502020204030204" pitchFamily="34" charset="0"/>
              </a:rPr>
              <a:t>נקודות למחשבה לקראת תום שנת המס 2020</a:t>
            </a:r>
            <a:endParaRPr lang="en-GB" sz="3200" b="1" dirty="0">
              <a:latin typeface="Calibri" panose="020F0502020204030204" pitchFamily="34" charset="0"/>
            </a:endParaRPr>
          </a:p>
        </p:txBody>
      </p:sp>
      <p:sp>
        <p:nvSpPr>
          <p:cNvPr id="3" name="Text Placeholder 2"/>
          <p:cNvSpPr>
            <a:spLocks noGrp="1"/>
          </p:cNvSpPr>
          <p:nvPr>
            <p:ph type="body" sz="quarter" idx="10"/>
          </p:nvPr>
        </p:nvSpPr>
        <p:spPr>
          <a:xfrm>
            <a:off x="612232" y="3815273"/>
            <a:ext cx="8139241" cy="330204"/>
          </a:xfrm>
        </p:spPr>
        <p:txBody>
          <a:bodyPr/>
          <a:lstStyle/>
          <a:p>
            <a:pPr algn="ctr"/>
            <a:r>
              <a:rPr lang="he-IL" sz="2800" dirty="0">
                <a:solidFill>
                  <a:schemeClr val="bg2">
                    <a:lumMod val="10000"/>
                  </a:schemeClr>
                </a:solidFill>
                <a:latin typeface="Calibri" panose="020F0502020204030204" pitchFamily="34" charset="0"/>
              </a:rPr>
              <a:t>רו"ח </a:t>
            </a:r>
            <a:r>
              <a:rPr lang="he-IL" sz="2800" dirty="0" smtClean="0">
                <a:solidFill>
                  <a:schemeClr val="bg2">
                    <a:lumMod val="10000"/>
                  </a:schemeClr>
                </a:solidFill>
                <a:latin typeface="Calibri" panose="020F0502020204030204" pitchFamily="34" charset="0"/>
              </a:rPr>
              <a:t>(עו"ד) רוני </a:t>
            </a:r>
            <a:r>
              <a:rPr lang="he-IL" sz="2800" dirty="0">
                <a:solidFill>
                  <a:schemeClr val="bg2">
                    <a:lumMod val="10000"/>
                  </a:schemeClr>
                </a:solidFill>
                <a:latin typeface="Calibri" panose="020F0502020204030204" pitchFamily="34" charset="0"/>
              </a:rPr>
              <a:t>שרייטר</a:t>
            </a:r>
            <a:endParaRPr lang="en-GB" sz="2800" dirty="0">
              <a:solidFill>
                <a:schemeClr val="bg2">
                  <a:lumMod val="10000"/>
                </a:schemeClr>
              </a:solidFill>
              <a:latin typeface="Calibri" panose="020F0502020204030204" pitchFamily="34" charset="0"/>
            </a:endParaRPr>
          </a:p>
        </p:txBody>
      </p:sp>
      <p:sp>
        <p:nvSpPr>
          <p:cNvPr id="5" name="Text Placeholder 2"/>
          <p:cNvSpPr txBox="1">
            <a:spLocks/>
          </p:cNvSpPr>
          <p:nvPr/>
        </p:nvSpPr>
        <p:spPr>
          <a:xfrm>
            <a:off x="612230" y="4197105"/>
            <a:ext cx="8185680" cy="330204"/>
          </a:xfrm>
          <a:prstGeom prst="rect">
            <a:avLst/>
          </a:prstGeom>
        </p:spPr>
        <p:txBody>
          <a:bodyPr>
            <a:noAutofit/>
          </a:bodyPr>
          <a:lstStyle>
            <a:lvl1pPr marL="0" indent="0" algn="l" defTabSz="914400" rtl="0" eaLnBrk="1" latinLnBrk="0" hangingPunct="1">
              <a:spcBef>
                <a:spcPct val="20000"/>
              </a:spcBef>
              <a:buFont typeface="Arial" panose="020B0604020202020204" pitchFamily="34" charset="0"/>
              <a:buNone/>
              <a:defRPr sz="2400" kern="1200" baseline="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ctr"/>
            <a:endParaRPr lang="he-IL" sz="3474" b="1" dirty="0"/>
          </a:p>
        </p:txBody>
      </p:sp>
      <p:sp>
        <p:nvSpPr>
          <p:cNvPr id="7" name="Text Placeholder 2"/>
          <p:cNvSpPr txBox="1">
            <a:spLocks/>
          </p:cNvSpPr>
          <p:nvPr/>
        </p:nvSpPr>
        <p:spPr>
          <a:xfrm>
            <a:off x="160338" y="4813766"/>
            <a:ext cx="8185680" cy="330204"/>
          </a:xfrm>
          <a:prstGeom prst="rect">
            <a:avLst/>
          </a:prstGeom>
        </p:spPr>
        <p:txBody>
          <a:bodyPr>
            <a:noAutofit/>
          </a:bodyPr>
          <a:lstStyle>
            <a:lvl1pPr marL="0" indent="0" algn="l" defTabSz="914400" rtl="0" eaLnBrk="1" latinLnBrk="0" hangingPunct="1">
              <a:spcBef>
                <a:spcPct val="20000"/>
              </a:spcBef>
              <a:buFont typeface="Arial" panose="020B0604020202020204" pitchFamily="34" charset="0"/>
              <a:buNone/>
              <a:defRPr sz="2400" kern="1200" baseline="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rtl="1"/>
            <a:endParaRPr lang="en-GB" sz="1351" dirty="0"/>
          </a:p>
        </p:txBody>
      </p:sp>
    </p:spTree>
    <p:extLst>
      <p:ext uri="{BB962C8B-B14F-4D97-AF65-F5344CB8AC3E}">
        <p14:creationId xmlns:p14="http://schemas.microsoft.com/office/powerpoint/2010/main" val="241457195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he-IL" b="1" dirty="0" smtClean="0"/>
              <a:t>הקדמה</a:t>
            </a:r>
            <a:endParaRPr lang="he-IL" b="1" dirty="0" smtClean="0"/>
          </a:p>
        </p:txBody>
      </p:sp>
      <p:sp>
        <p:nvSpPr>
          <p:cNvPr id="8" name="TextBox 7"/>
          <p:cNvSpPr txBox="1"/>
          <p:nvPr/>
        </p:nvSpPr>
        <p:spPr>
          <a:xfrm>
            <a:off x="251521" y="998987"/>
            <a:ext cx="8640772" cy="3785652"/>
          </a:xfrm>
          <a:prstGeom prst="rect">
            <a:avLst/>
          </a:prstGeom>
          <a:noFill/>
        </p:spPr>
        <p:txBody>
          <a:bodyPr wrap="square" rtlCol="1">
            <a:spAutoFit/>
          </a:bodyPr>
          <a:lstStyle/>
          <a:p>
            <a:pPr algn="just" rtl="1">
              <a:lnSpc>
                <a:spcPct val="150000"/>
              </a:lnSpc>
            </a:pPr>
            <a:r>
              <a:rPr lang="he-IL" sz="1600" dirty="0">
                <a:solidFill>
                  <a:sysClr val="windowText" lastClr="000000">
                    <a:lumMod val="50000"/>
                    <a:lumOff val="50000"/>
                  </a:sysClr>
                </a:solidFill>
                <a:latin typeface="Calibri"/>
                <a:cs typeface="Arial" panose="020B0604020202020204" pitchFamily="34" charset="0"/>
              </a:rPr>
              <a:t>שנת 2020 תיזכר על ידי רובנו בעיקר כשנה מורכבת בה נאלץ העולם להתמודד עם </a:t>
            </a:r>
            <a:r>
              <a:rPr lang="he-IL" sz="1600" dirty="0">
                <a:solidFill>
                  <a:sysClr val="windowText" lastClr="000000">
                    <a:lumMod val="50000"/>
                    <a:lumOff val="50000"/>
                  </a:sysClr>
                </a:solidFill>
                <a:latin typeface="Calibri"/>
                <a:cs typeface="Arial" panose="020B0604020202020204" pitchFamily="34" charset="0"/>
              </a:rPr>
              <a:t>נגיף הקורונה (</a:t>
            </a:r>
            <a:r>
              <a:rPr lang="en-US" sz="1600" b="1" dirty="0">
                <a:solidFill>
                  <a:sysClr val="windowText" lastClr="000000">
                    <a:lumMod val="50000"/>
                    <a:lumOff val="50000"/>
                  </a:sysClr>
                </a:solidFill>
                <a:latin typeface="Calibri"/>
                <a:cs typeface="Arial" panose="020B0604020202020204" pitchFamily="34" charset="0"/>
              </a:rPr>
              <a:t>Covid-19</a:t>
            </a:r>
            <a:r>
              <a:rPr lang="he-IL" sz="1600" dirty="0">
                <a:solidFill>
                  <a:sysClr val="windowText" lastClr="000000">
                    <a:lumMod val="50000"/>
                    <a:lumOff val="50000"/>
                  </a:sysClr>
                </a:solidFill>
                <a:latin typeface="Calibri"/>
                <a:cs typeface="Arial" panose="020B0604020202020204" pitchFamily="34" charset="0"/>
              </a:rPr>
              <a:t>), נגיף </a:t>
            </a:r>
            <a:r>
              <a:rPr lang="he-IL" sz="1600" dirty="0">
                <a:solidFill>
                  <a:sysClr val="windowText" lastClr="000000">
                    <a:lumMod val="50000"/>
                    <a:lumOff val="50000"/>
                  </a:sysClr>
                </a:solidFill>
                <a:latin typeface="Calibri"/>
                <a:cs typeface="Arial" panose="020B0604020202020204" pitchFamily="34" charset="0"/>
              </a:rPr>
              <a:t>ששינה ועודנו משנה את חיינו החל מחודש מרץ האחרון. </a:t>
            </a:r>
            <a:endParaRPr lang="he-IL" sz="1600" dirty="0" smtClean="0">
              <a:solidFill>
                <a:sysClr val="windowText" lastClr="000000">
                  <a:lumMod val="50000"/>
                  <a:lumOff val="50000"/>
                </a:sysClr>
              </a:solidFill>
              <a:latin typeface="Calibri"/>
              <a:cs typeface="Arial" panose="020B0604020202020204" pitchFamily="34" charset="0"/>
            </a:endParaRPr>
          </a:p>
          <a:p>
            <a:pPr algn="just" rtl="1">
              <a:lnSpc>
                <a:spcPct val="150000"/>
              </a:lnSpc>
            </a:pPr>
            <a:endParaRPr lang="he-IL" sz="1600" dirty="0">
              <a:solidFill>
                <a:sysClr val="windowText" lastClr="000000">
                  <a:lumMod val="50000"/>
                  <a:lumOff val="50000"/>
                </a:sysClr>
              </a:solidFill>
              <a:latin typeface="Calibri"/>
              <a:cs typeface="Arial" panose="020B0604020202020204" pitchFamily="34" charset="0"/>
            </a:endParaRPr>
          </a:p>
          <a:p>
            <a:pPr algn="just" rtl="1">
              <a:lnSpc>
                <a:spcPct val="150000"/>
              </a:lnSpc>
            </a:pPr>
            <a:r>
              <a:rPr lang="he-IL" sz="1600" dirty="0">
                <a:solidFill>
                  <a:sysClr val="windowText" lastClr="000000">
                    <a:lumMod val="50000"/>
                    <a:lumOff val="50000"/>
                  </a:sysClr>
                </a:solidFill>
                <a:latin typeface="Calibri"/>
                <a:cs typeface="Arial" panose="020B0604020202020204" pitchFamily="34" charset="0"/>
              </a:rPr>
              <a:t>לאורך </a:t>
            </a:r>
            <a:r>
              <a:rPr lang="he-IL" sz="1600" dirty="0">
                <a:solidFill>
                  <a:sysClr val="windowText" lastClr="000000">
                    <a:lumMod val="50000"/>
                    <a:lumOff val="50000"/>
                  </a:sysClr>
                </a:solidFill>
                <a:latin typeface="Calibri"/>
                <a:cs typeface="Arial" panose="020B0604020202020204" pitchFamily="34" charset="0"/>
              </a:rPr>
              <a:t>השנה חזינו בעצירה של חלק ניכר (ולפרקים מוחלטת) מהפעילות </a:t>
            </a:r>
            <a:r>
              <a:rPr lang="he-IL" sz="1600" dirty="0">
                <a:solidFill>
                  <a:sysClr val="windowText" lastClr="000000">
                    <a:lumMod val="50000"/>
                    <a:lumOff val="50000"/>
                  </a:sysClr>
                </a:solidFill>
                <a:latin typeface="Calibri"/>
                <a:cs typeface="Arial" panose="020B0604020202020204" pitchFamily="34" charset="0"/>
              </a:rPr>
              <a:t>המשקית בישראל וברחבי העולם. </a:t>
            </a:r>
          </a:p>
          <a:p>
            <a:pPr algn="just" rtl="1">
              <a:lnSpc>
                <a:spcPct val="150000"/>
              </a:lnSpc>
            </a:pPr>
            <a:r>
              <a:rPr lang="he-IL" sz="1600" dirty="0">
                <a:solidFill>
                  <a:sysClr val="windowText" lastClr="000000">
                    <a:lumMod val="50000"/>
                    <a:lumOff val="50000"/>
                  </a:sysClr>
                </a:solidFill>
                <a:latin typeface="Calibri"/>
                <a:cs typeface="Arial" panose="020B0604020202020204" pitchFamily="34" charset="0"/>
              </a:rPr>
              <a:t>למרות שלאורך השנה לא חזינו בחקיקת מס ענפה, בעיקר </a:t>
            </a:r>
            <a:r>
              <a:rPr lang="he-IL" sz="1600" dirty="0">
                <a:solidFill>
                  <a:sysClr val="windowText" lastClr="000000">
                    <a:lumMod val="50000"/>
                    <a:lumOff val="50000"/>
                  </a:sysClr>
                </a:solidFill>
                <a:latin typeface="Calibri"/>
                <a:cs typeface="Arial" panose="020B0604020202020204" pitchFamily="34" charset="0"/>
              </a:rPr>
              <a:t>לאור ריכוז מאמצי החקיקה בהתמודדות עם הנגיף, לא יהיה זה מפתיע אם שנת 2021 תתבטא בשינויים במנגנון המיסוי הקיים, בין דרך העלאת מיסים (ישירים או עקיפים) ובין דרך הקדמת תשלומי </a:t>
            </a:r>
            <a:r>
              <a:rPr lang="he-IL" sz="1600" dirty="0">
                <a:solidFill>
                  <a:sysClr val="windowText" lastClr="000000">
                    <a:lumMod val="50000"/>
                    <a:lumOff val="50000"/>
                  </a:sysClr>
                </a:solidFill>
                <a:latin typeface="Calibri"/>
                <a:cs typeface="Arial" panose="020B0604020202020204" pitchFamily="34" charset="0"/>
              </a:rPr>
              <a:t>מס. </a:t>
            </a:r>
            <a:endParaRPr lang="he-IL" sz="1600" dirty="0" smtClean="0">
              <a:solidFill>
                <a:sysClr val="windowText" lastClr="000000">
                  <a:lumMod val="50000"/>
                  <a:lumOff val="50000"/>
                </a:sysClr>
              </a:solidFill>
              <a:latin typeface="Calibri"/>
              <a:cs typeface="Arial" panose="020B0604020202020204" pitchFamily="34" charset="0"/>
            </a:endParaRPr>
          </a:p>
          <a:p>
            <a:pPr algn="just" rtl="1">
              <a:lnSpc>
                <a:spcPct val="150000"/>
              </a:lnSpc>
            </a:pPr>
            <a:endParaRPr lang="he-IL" sz="1600" dirty="0" smtClean="0">
              <a:solidFill>
                <a:sysClr val="windowText" lastClr="000000">
                  <a:lumMod val="50000"/>
                  <a:lumOff val="50000"/>
                </a:sysClr>
              </a:solidFill>
              <a:latin typeface="Calibri"/>
              <a:cs typeface="Arial" panose="020B0604020202020204" pitchFamily="34" charset="0"/>
            </a:endParaRPr>
          </a:p>
          <a:p>
            <a:pPr algn="just" rtl="1">
              <a:lnSpc>
                <a:spcPct val="150000"/>
              </a:lnSpc>
            </a:pPr>
            <a:r>
              <a:rPr lang="he-IL" sz="1600" dirty="0" smtClean="0">
                <a:solidFill>
                  <a:sysClr val="windowText" lastClr="000000">
                    <a:lumMod val="50000"/>
                    <a:lumOff val="50000"/>
                  </a:sysClr>
                </a:solidFill>
                <a:latin typeface="Calibri"/>
                <a:cs typeface="Arial" panose="020B0604020202020204" pitchFamily="34" charset="0"/>
              </a:rPr>
              <a:t>לצד דברים אלו, </a:t>
            </a:r>
            <a:r>
              <a:rPr lang="he-IL" sz="1600" dirty="0">
                <a:solidFill>
                  <a:sysClr val="windowText" lastClr="000000">
                    <a:lumMod val="50000"/>
                    <a:lumOff val="50000"/>
                  </a:sysClr>
                </a:solidFill>
                <a:latin typeface="Calibri"/>
                <a:cs typeface="Arial" panose="020B0604020202020204" pitchFamily="34" charset="0"/>
              </a:rPr>
              <a:t>אנו רואים כי רשות המיסים מקשיחה עמדותיה במסגרת דיוני השומות, ועושה כל שניתן לצורך שיפור גביית המס מנישומים. </a:t>
            </a:r>
            <a:endParaRPr lang="en-US" sz="1600" dirty="0">
              <a:solidFill>
                <a:sysClr val="windowText" lastClr="000000">
                  <a:lumMod val="50000"/>
                  <a:lumOff val="50000"/>
                </a:sysClr>
              </a:solidFill>
              <a:latin typeface="Calibri"/>
              <a:cs typeface="Arial" panose="020B0604020202020204" pitchFamily="34" charset="0"/>
            </a:endParaRPr>
          </a:p>
        </p:txBody>
      </p:sp>
    </p:spTree>
    <p:extLst>
      <p:ext uri="{BB962C8B-B14F-4D97-AF65-F5344CB8AC3E}">
        <p14:creationId xmlns:p14="http://schemas.microsoft.com/office/powerpoint/2010/main" val="188834263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he-IL" b="1" dirty="0" smtClean="0"/>
              <a:t>טיפים לקראת תום שנת המס 2020 </a:t>
            </a:r>
            <a:endParaRPr lang="en-GB" b="1" dirty="0"/>
          </a:p>
        </p:txBody>
      </p:sp>
      <p:sp>
        <p:nvSpPr>
          <p:cNvPr id="5" name="Content Placeholder 2"/>
          <p:cNvSpPr txBox="1">
            <a:spLocks/>
          </p:cNvSpPr>
          <p:nvPr/>
        </p:nvSpPr>
        <p:spPr bwMode="auto">
          <a:xfrm>
            <a:off x="251522" y="977900"/>
            <a:ext cx="8640772" cy="4279899"/>
          </a:xfrm>
          <a:prstGeom prst="rect">
            <a:avLst/>
          </a:prstGeom>
          <a:noFill/>
          <a:ln w="9525">
            <a:noFill/>
            <a:miter lim="800000"/>
            <a:headEnd/>
            <a:tailEnd/>
          </a:ln>
        </p:spPr>
        <p:txBody>
          <a:bodyPr vert="horz" wrap="square" lIns="88233" tIns="44117" rIns="88233" bIns="44117" numCol="1" anchor="t" anchorCtr="0" compatLnSpc="1">
            <a:prstTxWarp prst="textNoShape">
              <a:avLst/>
            </a:prstTxWarp>
          </a:bodyPr>
          <a:lstStyle>
            <a:lvl1pPr marL="534988" indent="-534988" algn="just" rtl="1" eaLnBrk="0" fontAlgn="base" hangingPunct="0">
              <a:spcBef>
                <a:spcPct val="20000"/>
              </a:spcBef>
              <a:spcAft>
                <a:spcPct val="0"/>
              </a:spcAft>
              <a:buClr>
                <a:srgbClr val="FFC000"/>
              </a:buClr>
              <a:buFont typeface="Arial" pitchFamily="34" charset="0"/>
              <a:buChar char="◄"/>
              <a:defRPr sz="2800" kern="1200">
                <a:solidFill>
                  <a:schemeClr val="tx1"/>
                </a:solidFill>
                <a:latin typeface="+mn-lt"/>
                <a:ea typeface="+mn-ea"/>
                <a:cs typeface="+mn-cs"/>
              </a:defRPr>
            </a:lvl1pPr>
            <a:lvl2pPr marL="896938" indent="-361950" algn="just" rtl="1" eaLnBrk="0" fontAlgn="base" hangingPunct="0">
              <a:spcBef>
                <a:spcPct val="20000"/>
              </a:spcBef>
              <a:spcAft>
                <a:spcPct val="0"/>
              </a:spcAft>
              <a:buClr>
                <a:srgbClr val="FFC000"/>
              </a:buClr>
              <a:buFont typeface="Arial" pitchFamily="34" charset="0"/>
              <a:buChar char="◄"/>
              <a:defRPr sz="2400" kern="1200" baseline="0">
                <a:solidFill>
                  <a:schemeClr val="tx1"/>
                </a:solidFill>
                <a:latin typeface="+mn-lt"/>
                <a:ea typeface="+mn-ea"/>
                <a:cs typeface="+mn-cs"/>
              </a:defRPr>
            </a:lvl2pPr>
            <a:lvl3pPr marL="1143000" indent="-228600" algn="just" rtl="1" eaLnBrk="0" fontAlgn="base" hangingPunct="0">
              <a:spcBef>
                <a:spcPct val="20000"/>
              </a:spcBef>
              <a:spcAft>
                <a:spcPct val="0"/>
              </a:spcAft>
              <a:buClr>
                <a:srgbClr val="FFC000"/>
              </a:buClr>
              <a:buFont typeface="Arial" pitchFamily="34" charset="0"/>
              <a:buChar char="◄"/>
              <a:defRPr sz="2000" kern="1200">
                <a:solidFill>
                  <a:schemeClr val="tx1"/>
                </a:solidFill>
                <a:latin typeface="+mn-lt"/>
                <a:ea typeface="+mn-ea"/>
                <a:cs typeface="+mn-cs"/>
              </a:defRPr>
            </a:lvl3pPr>
            <a:lvl4pPr marL="1600200" indent="-228600" algn="just" rtl="1" eaLnBrk="0" fontAlgn="base" hangingPunct="0">
              <a:spcBef>
                <a:spcPct val="20000"/>
              </a:spcBef>
              <a:spcAft>
                <a:spcPct val="0"/>
              </a:spcAft>
              <a:buClr>
                <a:srgbClr val="FFC000"/>
              </a:buClr>
              <a:buFont typeface="Arial" pitchFamily="34" charset="0"/>
              <a:buChar char="◄"/>
              <a:defRPr sz="2000" kern="1200">
                <a:solidFill>
                  <a:schemeClr val="tx1"/>
                </a:solidFill>
                <a:latin typeface="+mn-lt"/>
                <a:ea typeface="+mn-ea"/>
                <a:cs typeface="+mn-cs"/>
              </a:defRPr>
            </a:lvl4pPr>
            <a:lvl5pPr marL="2057400" indent="-228600" algn="just" rtl="1" eaLnBrk="0" fontAlgn="base" hangingPunct="0">
              <a:spcBef>
                <a:spcPct val="20000"/>
              </a:spcBef>
              <a:spcAft>
                <a:spcPct val="0"/>
              </a:spcAft>
              <a:buClr>
                <a:srgbClr val="FFC000"/>
              </a:buClr>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150000"/>
              </a:lnSpc>
              <a:buClr>
                <a:schemeClr val="accent2"/>
              </a:buClr>
              <a:buNone/>
            </a:pPr>
            <a:r>
              <a:rPr lang="he-IL" sz="1600" dirty="0" smtClean="0">
                <a:solidFill>
                  <a:sysClr val="windowText" lastClr="000000">
                    <a:lumMod val="50000"/>
                    <a:lumOff val="50000"/>
                  </a:sysClr>
                </a:solidFill>
                <a:latin typeface="Calibri"/>
                <a:cs typeface="Arial" panose="020B0604020202020204" pitchFamily="34" charset="0"/>
              </a:rPr>
              <a:t>אירועי שנת 2020 הביאו אותנו לחשוב </a:t>
            </a:r>
            <a:r>
              <a:rPr lang="he-IL" sz="1600" smtClean="0">
                <a:solidFill>
                  <a:sysClr val="windowText" lastClr="000000">
                    <a:lumMod val="50000"/>
                    <a:lumOff val="50000"/>
                  </a:sysClr>
                </a:solidFill>
                <a:latin typeface="Calibri"/>
                <a:cs typeface="Arial" panose="020B0604020202020204" pitchFamily="34" charset="0"/>
              </a:rPr>
              <a:t>על חמישה "טיפים</a:t>
            </a:r>
            <a:r>
              <a:rPr lang="he-IL" sz="1600" dirty="0" smtClean="0">
                <a:solidFill>
                  <a:sysClr val="windowText" lastClr="000000">
                    <a:lumMod val="50000"/>
                    <a:lumOff val="50000"/>
                  </a:sysClr>
                </a:solidFill>
                <a:latin typeface="Calibri"/>
                <a:cs typeface="Arial" panose="020B0604020202020204" pitchFamily="34" charset="0"/>
              </a:rPr>
              <a:t>" שיוכלו לשמש כעזר לקראת סוף שנת המס:</a:t>
            </a:r>
          </a:p>
          <a:p>
            <a:pPr marL="0" indent="0">
              <a:lnSpc>
                <a:spcPct val="150000"/>
              </a:lnSpc>
              <a:buClr>
                <a:schemeClr val="accent2"/>
              </a:buClr>
              <a:buNone/>
            </a:pPr>
            <a:endParaRPr lang="he-IL" sz="1600" dirty="0" smtClean="0">
              <a:solidFill>
                <a:sysClr val="windowText" lastClr="000000">
                  <a:lumMod val="50000"/>
                  <a:lumOff val="50000"/>
                </a:sysClr>
              </a:solidFill>
              <a:latin typeface="Calibri"/>
              <a:cs typeface="Arial" panose="020B0604020202020204" pitchFamily="34" charset="0"/>
            </a:endParaRPr>
          </a:p>
          <a:p>
            <a:pPr marL="0" indent="0">
              <a:lnSpc>
                <a:spcPct val="150000"/>
              </a:lnSpc>
              <a:buClr>
                <a:schemeClr val="accent2"/>
              </a:buClr>
              <a:buNone/>
            </a:pPr>
            <a:r>
              <a:rPr lang="he-IL" sz="1600" b="1" u="sng" dirty="0" smtClean="0">
                <a:solidFill>
                  <a:sysClr val="windowText" lastClr="000000">
                    <a:lumMod val="50000"/>
                    <a:lumOff val="50000"/>
                  </a:sysClr>
                </a:solidFill>
                <a:latin typeface="Calibri"/>
                <a:cs typeface="Arial" panose="020B0604020202020204" pitchFamily="34" charset="0"/>
              </a:rPr>
              <a:t>ניצול הפסדי הון מהשקעות בשוק ההון </a:t>
            </a:r>
          </a:p>
          <a:p>
            <a:pPr>
              <a:lnSpc>
                <a:spcPct val="150000"/>
              </a:lnSpc>
              <a:buClr>
                <a:schemeClr val="accent2"/>
              </a:buClr>
            </a:pPr>
            <a:r>
              <a:rPr lang="he-IL" sz="1600" dirty="0" smtClean="0">
                <a:solidFill>
                  <a:sysClr val="windowText" lastClr="000000">
                    <a:lumMod val="50000"/>
                    <a:lumOff val="50000"/>
                  </a:sysClr>
                </a:solidFill>
                <a:latin typeface="Calibri"/>
                <a:cs typeface="Arial" panose="020B0604020202020204" pitchFamily="34" charset="0"/>
              </a:rPr>
              <a:t>אלו מכם שחוו הפסדים בהשקעות בשוק ההון במהלך השנה יוכלו לממש מניות "מפסידות" אלו לקראת תום שנת המס, ובכך לקזז הפסדי הון אלו למול רווחים שנוצרו במהלך שנת המס.</a:t>
            </a:r>
          </a:p>
          <a:p>
            <a:pPr>
              <a:lnSpc>
                <a:spcPct val="150000"/>
              </a:lnSpc>
              <a:buClr>
                <a:schemeClr val="accent2"/>
              </a:buClr>
            </a:pPr>
            <a:r>
              <a:rPr lang="he-IL" sz="1600" b="1" dirty="0" smtClean="0">
                <a:solidFill>
                  <a:sysClr val="windowText" lastClr="000000">
                    <a:lumMod val="50000"/>
                    <a:lumOff val="50000"/>
                  </a:sysClr>
                </a:solidFill>
                <a:latin typeface="Calibri"/>
                <a:cs typeface="Arial" panose="020B0604020202020204" pitchFamily="34" charset="0"/>
              </a:rPr>
              <a:t>חשוב לזכור: </a:t>
            </a:r>
            <a:r>
              <a:rPr lang="he-IL" sz="1600" dirty="0" smtClean="0">
                <a:solidFill>
                  <a:sysClr val="windowText" lastClr="000000">
                    <a:lumMod val="50000"/>
                    <a:lumOff val="50000"/>
                  </a:sysClr>
                </a:solidFill>
                <a:latin typeface="Calibri"/>
                <a:cs typeface="Arial" panose="020B0604020202020204" pitchFamily="34" charset="0"/>
              </a:rPr>
              <a:t>הבנקים אינם מקזזים הפסדים שמקורם בשנים קודמות מרווחי השנה השוטפת, לכן זכרו לקזז הפסדים אלו בדוח השנתי.</a:t>
            </a:r>
            <a:endParaRPr lang="he-IL" sz="1600" dirty="0" smtClean="0">
              <a:solidFill>
                <a:sysClr val="windowText" lastClr="000000">
                  <a:lumMod val="50000"/>
                  <a:lumOff val="50000"/>
                </a:sysClr>
              </a:solidFill>
              <a:latin typeface="Calibri"/>
              <a:cs typeface="Arial" panose="020B0604020202020204" pitchFamily="34" charset="0"/>
            </a:endParaRPr>
          </a:p>
          <a:p>
            <a:pPr marL="0" indent="0">
              <a:lnSpc>
                <a:spcPct val="150000"/>
              </a:lnSpc>
              <a:buClr>
                <a:schemeClr val="accent2"/>
              </a:buClr>
              <a:buNone/>
            </a:pPr>
            <a:endParaRPr lang="he-IL" sz="700" dirty="0" smtClean="0">
              <a:solidFill>
                <a:sysClr val="windowText" lastClr="000000">
                  <a:lumMod val="50000"/>
                  <a:lumOff val="50000"/>
                </a:sysClr>
              </a:solidFill>
              <a:latin typeface="Calibri"/>
              <a:cs typeface="Arial" panose="020B0604020202020204" pitchFamily="34" charset="0"/>
            </a:endParaRPr>
          </a:p>
        </p:txBody>
      </p:sp>
    </p:spTree>
    <p:extLst>
      <p:ext uri="{BB962C8B-B14F-4D97-AF65-F5344CB8AC3E}">
        <p14:creationId xmlns:p14="http://schemas.microsoft.com/office/powerpoint/2010/main" val="11741121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he-IL" b="1" dirty="0" smtClean="0"/>
              <a:t>טיפים לקראת תום שנת המס 2020 - המשך</a:t>
            </a:r>
            <a:endParaRPr lang="en-GB" b="1" dirty="0"/>
          </a:p>
        </p:txBody>
      </p:sp>
      <p:sp>
        <p:nvSpPr>
          <p:cNvPr id="5" name="Content Placeholder 2"/>
          <p:cNvSpPr txBox="1">
            <a:spLocks/>
          </p:cNvSpPr>
          <p:nvPr/>
        </p:nvSpPr>
        <p:spPr bwMode="auto">
          <a:xfrm>
            <a:off x="251522" y="977900"/>
            <a:ext cx="8640772" cy="4279899"/>
          </a:xfrm>
          <a:prstGeom prst="rect">
            <a:avLst/>
          </a:prstGeom>
          <a:noFill/>
          <a:ln w="9525">
            <a:noFill/>
            <a:miter lim="800000"/>
            <a:headEnd/>
            <a:tailEnd/>
          </a:ln>
        </p:spPr>
        <p:txBody>
          <a:bodyPr vert="horz" wrap="square" lIns="88233" tIns="44117" rIns="88233" bIns="44117" numCol="1" anchor="t" anchorCtr="0" compatLnSpc="1">
            <a:prstTxWarp prst="textNoShape">
              <a:avLst/>
            </a:prstTxWarp>
          </a:bodyPr>
          <a:lstStyle>
            <a:lvl1pPr marL="534988" indent="-534988" algn="just" rtl="1" eaLnBrk="0" fontAlgn="base" hangingPunct="0">
              <a:spcBef>
                <a:spcPct val="20000"/>
              </a:spcBef>
              <a:spcAft>
                <a:spcPct val="0"/>
              </a:spcAft>
              <a:buClr>
                <a:srgbClr val="FFC000"/>
              </a:buClr>
              <a:buFont typeface="Arial" pitchFamily="34" charset="0"/>
              <a:buChar char="◄"/>
              <a:defRPr sz="2800" kern="1200">
                <a:solidFill>
                  <a:schemeClr val="tx1"/>
                </a:solidFill>
                <a:latin typeface="+mn-lt"/>
                <a:ea typeface="+mn-ea"/>
                <a:cs typeface="+mn-cs"/>
              </a:defRPr>
            </a:lvl1pPr>
            <a:lvl2pPr marL="896938" indent="-361950" algn="just" rtl="1" eaLnBrk="0" fontAlgn="base" hangingPunct="0">
              <a:spcBef>
                <a:spcPct val="20000"/>
              </a:spcBef>
              <a:spcAft>
                <a:spcPct val="0"/>
              </a:spcAft>
              <a:buClr>
                <a:srgbClr val="FFC000"/>
              </a:buClr>
              <a:buFont typeface="Arial" pitchFamily="34" charset="0"/>
              <a:buChar char="◄"/>
              <a:defRPr sz="2400" kern="1200" baseline="0">
                <a:solidFill>
                  <a:schemeClr val="tx1"/>
                </a:solidFill>
                <a:latin typeface="+mn-lt"/>
                <a:ea typeface="+mn-ea"/>
                <a:cs typeface="+mn-cs"/>
              </a:defRPr>
            </a:lvl2pPr>
            <a:lvl3pPr marL="1143000" indent="-228600" algn="just" rtl="1" eaLnBrk="0" fontAlgn="base" hangingPunct="0">
              <a:spcBef>
                <a:spcPct val="20000"/>
              </a:spcBef>
              <a:spcAft>
                <a:spcPct val="0"/>
              </a:spcAft>
              <a:buClr>
                <a:srgbClr val="FFC000"/>
              </a:buClr>
              <a:buFont typeface="Arial" pitchFamily="34" charset="0"/>
              <a:buChar char="◄"/>
              <a:defRPr sz="2000" kern="1200">
                <a:solidFill>
                  <a:schemeClr val="tx1"/>
                </a:solidFill>
                <a:latin typeface="+mn-lt"/>
                <a:ea typeface="+mn-ea"/>
                <a:cs typeface="+mn-cs"/>
              </a:defRPr>
            </a:lvl3pPr>
            <a:lvl4pPr marL="1600200" indent="-228600" algn="just" rtl="1" eaLnBrk="0" fontAlgn="base" hangingPunct="0">
              <a:spcBef>
                <a:spcPct val="20000"/>
              </a:spcBef>
              <a:spcAft>
                <a:spcPct val="0"/>
              </a:spcAft>
              <a:buClr>
                <a:srgbClr val="FFC000"/>
              </a:buClr>
              <a:buFont typeface="Arial" pitchFamily="34" charset="0"/>
              <a:buChar char="◄"/>
              <a:defRPr sz="2000" kern="1200">
                <a:solidFill>
                  <a:schemeClr val="tx1"/>
                </a:solidFill>
                <a:latin typeface="+mn-lt"/>
                <a:ea typeface="+mn-ea"/>
                <a:cs typeface="+mn-cs"/>
              </a:defRPr>
            </a:lvl4pPr>
            <a:lvl5pPr marL="2057400" indent="-228600" algn="just" rtl="1" eaLnBrk="0" fontAlgn="base" hangingPunct="0">
              <a:spcBef>
                <a:spcPct val="20000"/>
              </a:spcBef>
              <a:spcAft>
                <a:spcPct val="0"/>
              </a:spcAft>
              <a:buClr>
                <a:srgbClr val="FFC000"/>
              </a:buClr>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150000"/>
              </a:lnSpc>
              <a:buClr>
                <a:schemeClr val="accent2"/>
              </a:buClr>
              <a:buNone/>
            </a:pPr>
            <a:r>
              <a:rPr lang="he-IL" sz="1600" b="1" u="sng" dirty="0">
                <a:solidFill>
                  <a:sysClr val="windowText" lastClr="000000">
                    <a:lumMod val="50000"/>
                    <a:lumOff val="50000"/>
                  </a:sysClr>
                </a:solidFill>
                <a:latin typeface="Calibri"/>
              </a:rPr>
              <a:t>בחינת קיומם של חובות אבודים </a:t>
            </a:r>
          </a:p>
          <a:p>
            <a:pPr>
              <a:lnSpc>
                <a:spcPct val="150000"/>
              </a:lnSpc>
              <a:buClr>
                <a:schemeClr val="accent2"/>
              </a:buClr>
            </a:pPr>
            <a:r>
              <a:rPr lang="he-IL" sz="1600" dirty="0" smtClean="0">
                <a:solidFill>
                  <a:sysClr val="windowText" lastClr="000000">
                    <a:lumMod val="50000"/>
                    <a:lumOff val="50000"/>
                  </a:sysClr>
                </a:solidFill>
                <a:latin typeface="Calibri"/>
              </a:rPr>
              <a:t>סוגיה נוספת שהינה השלכה ישירה של הקורונה על המשק הינה ביכולתם של חייבים להשיב חובותיהם. לכן, מוצע לקראת סוף השנה לבחון מחדש האם חובות קיימים ניתנים לגבייה באופן ממשי או שמדובר בחובות שאבדו סיכויי גבייתם.</a:t>
            </a:r>
            <a:endParaRPr lang="he-IL" sz="1600" dirty="0">
              <a:solidFill>
                <a:sysClr val="windowText" lastClr="000000">
                  <a:lumMod val="50000"/>
                  <a:lumOff val="50000"/>
                </a:sysClr>
              </a:solidFill>
              <a:latin typeface="Calibri"/>
            </a:endParaRPr>
          </a:p>
          <a:p>
            <a:pPr marL="0" indent="0">
              <a:lnSpc>
                <a:spcPct val="150000"/>
              </a:lnSpc>
              <a:buClr>
                <a:schemeClr val="accent2"/>
              </a:buClr>
              <a:buNone/>
            </a:pPr>
            <a:endParaRPr lang="he-IL" sz="1600" dirty="0" smtClean="0">
              <a:solidFill>
                <a:sysClr val="windowText" lastClr="000000">
                  <a:lumMod val="50000"/>
                  <a:lumOff val="50000"/>
                </a:sysClr>
              </a:solidFill>
              <a:latin typeface="Calibri"/>
            </a:endParaRPr>
          </a:p>
          <a:p>
            <a:pPr marL="0" indent="0">
              <a:lnSpc>
                <a:spcPct val="150000"/>
              </a:lnSpc>
              <a:buClr>
                <a:schemeClr val="accent2"/>
              </a:buClr>
              <a:buNone/>
            </a:pPr>
            <a:r>
              <a:rPr lang="he-IL" sz="1600" b="1" u="sng" dirty="0" smtClean="0">
                <a:solidFill>
                  <a:sysClr val="windowText" lastClr="000000">
                    <a:lumMod val="50000"/>
                    <a:lumOff val="50000"/>
                  </a:sysClr>
                </a:solidFill>
                <a:latin typeface="Calibri"/>
                <a:cs typeface="Arial" panose="020B0604020202020204" pitchFamily="34" charset="0"/>
              </a:rPr>
              <a:t>מיסוי הכנסות מהשכרת דירת מגורים</a:t>
            </a:r>
          </a:p>
          <a:p>
            <a:pPr>
              <a:lnSpc>
                <a:spcPct val="150000"/>
              </a:lnSpc>
              <a:buClr>
                <a:schemeClr val="accent2"/>
              </a:buClr>
            </a:pPr>
            <a:r>
              <a:rPr lang="he-IL" sz="1600" b="1" u="sng" dirty="0" smtClean="0">
                <a:solidFill>
                  <a:sysClr val="windowText" lastClr="000000">
                    <a:lumMod val="50000"/>
                    <a:lumOff val="50000"/>
                  </a:sysClr>
                </a:solidFill>
                <a:latin typeface="Calibri"/>
              </a:rPr>
              <a:t>חשוב לזכור</a:t>
            </a:r>
            <a:r>
              <a:rPr lang="he-IL" sz="1600" dirty="0" smtClean="0">
                <a:solidFill>
                  <a:sysClr val="windowText" lastClr="000000">
                    <a:lumMod val="50000"/>
                    <a:lumOff val="50000"/>
                  </a:sysClr>
                </a:solidFill>
                <a:latin typeface="Calibri"/>
              </a:rPr>
              <a:t>: לאלו מכם הבוחרים בדיווח על הכנסות מהשכרת דירת מגורים בישראל במסלול ה-10% (מס בשיעור עשרה אחוזים על </a:t>
            </a:r>
            <a:r>
              <a:rPr lang="he-IL" sz="1600" u="sng" dirty="0" smtClean="0">
                <a:solidFill>
                  <a:sysClr val="windowText" lastClr="000000">
                    <a:lumMod val="50000"/>
                    <a:lumOff val="50000"/>
                  </a:sysClr>
                </a:solidFill>
                <a:latin typeface="Calibri"/>
              </a:rPr>
              <a:t>ההכנסה</a:t>
            </a:r>
            <a:r>
              <a:rPr lang="he-IL" sz="1600" dirty="0" smtClean="0">
                <a:solidFill>
                  <a:sysClr val="windowText" lastClr="000000">
                    <a:lumMod val="50000"/>
                    <a:lumOff val="50000"/>
                  </a:sysClr>
                </a:solidFill>
                <a:latin typeface="Calibri"/>
              </a:rPr>
              <a:t> מדמי שכירות), עליכם לשלם את המס על הכנסות אלו לא יאוחר מיום 30.1.2021. </a:t>
            </a:r>
          </a:p>
        </p:txBody>
      </p:sp>
    </p:spTree>
    <p:extLst>
      <p:ext uri="{BB962C8B-B14F-4D97-AF65-F5344CB8AC3E}">
        <p14:creationId xmlns:p14="http://schemas.microsoft.com/office/powerpoint/2010/main" val="15574023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he-IL" b="1" dirty="0" smtClean="0"/>
              <a:t>טיפים לקראת תום שנת המס 2020 - המשך</a:t>
            </a:r>
            <a:endParaRPr lang="en-GB" b="1" dirty="0"/>
          </a:p>
        </p:txBody>
      </p:sp>
      <p:sp>
        <p:nvSpPr>
          <p:cNvPr id="5" name="Content Placeholder 2"/>
          <p:cNvSpPr txBox="1">
            <a:spLocks/>
          </p:cNvSpPr>
          <p:nvPr/>
        </p:nvSpPr>
        <p:spPr bwMode="auto">
          <a:xfrm>
            <a:off x="251522" y="977900"/>
            <a:ext cx="8640772" cy="4279899"/>
          </a:xfrm>
          <a:prstGeom prst="rect">
            <a:avLst/>
          </a:prstGeom>
          <a:noFill/>
          <a:ln w="9525">
            <a:noFill/>
            <a:miter lim="800000"/>
            <a:headEnd/>
            <a:tailEnd/>
          </a:ln>
        </p:spPr>
        <p:txBody>
          <a:bodyPr vert="horz" wrap="square" lIns="88233" tIns="44117" rIns="88233" bIns="44117" numCol="1" anchor="t" anchorCtr="0" compatLnSpc="1">
            <a:prstTxWarp prst="textNoShape">
              <a:avLst/>
            </a:prstTxWarp>
          </a:bodyPr>
          <a:lstStyle>
            <a:lvl1pPr marL="534988" indent="-534988" algn="just" rtl="1" eaLnBrk="0" fontAlgn="base" hangingPunct="0">
              <a:spcBef>
                <a:spcPct val="20000"/>
              </a:spcBef>
              <a:spcAft>
                <a:spcPct val="0"/>
              </a:spcAft>
              <a:buClr>
                <a:srgbClr val="FFC000"/>
              </a:buClr>
              <a:buFont typeface="Arial" pitchFamily="34" charset="0"/>
              <a:buChar char="◄"/>
              <a:defRPr sz="2800" kern="1200">
                <a:solidFill>
                  <a:schemeClr val="tx1"/>
                </a:solidFill>
                <a:latin typeface="+mn-lt"/>
                <a:ea typeface="+mn-ea"/>
                <a:cs typeface="+mn-cs"/>
              </a:defRPr>
            </a:lvl1pPr>
            <a:lvl2pPr marL="896938" indent="-361950" algn="just" rtl="1" eaLnBrk="0" fontAlgn="base" hangingPunct="0">
              <a:spcBef>
                <a:spcPct val="20000"/>
              </a:spcBef>
              <a:spcAft>
                <a:spcPct val="0"/>
              </a:spcAft>
              <a:buClr>
                <a:srgbClr val="FFC000"/>
              </a:buClr>
              <a:buFont typeface="Arial" pitchFamily="34" charset="0"/>
              <a:buChar char="◄"/>
              <a:defRPr sz="2400" kern="1200" baseline="0">
                <a:solidFill>
                  <a:schemeClr val="tx1"/>
                </a:solidFill>
                <a:latin typeface="+mn-lt"/>
                <a:ea typeface="+mn-ea"/>
                <a:cs typeface="+mn-cs"/>
              </a:defRPr>
            </a:lvl2pPr>
            <a:lvl3pPr marL="1143000" indent="-228600" algn="just" rtl="1" eaLnBrk="0" fontAlgn="base" hangingPunct="0">
              <a:spcBef>
                <a:spcPct val="20000"/>
              </a:spcBef>
              <a:spcAft>
                <a:spcPct val="0"/>
              </a:spcAft>
              <a:buClr>
                <a:srgbClr val="FFC000"/>
              </a:buClr>
              <a:buFont typeface="Arial" pitchFamily="34" charset="0"/>
              <a:buChar char="◄"/>
              <a:defRPr sz="2000" kern="1200">
                <a:solidFill>
                  <a:schemeClr val="tx1"/>
                </a:solidFill>
                <a:latin typeface="+mn-lt"/>
                <a:ea typeface="+mn-ea"/>
                <a:cs typeface="+mn-cs"/>
              </a:defRPr>
            </a:lvl3pPr>
            <a:lvl4pPr marL="1600200" indent="-228600" algn="just" rtl="1" eaLnBrk="0" fontAlgn="base" hangingPunct="0">
              <a:spcBef>
                <a:spcPct val="20000"/>
              </a:spcBef>
              <a:spcAft>
                <a:spcPct val="0"/>
              </a:spcAft>
              <a:buClr>
                <a:srgbClr val="FFC000"/>
              </a:buClr>
              <a:buFont typeface="Arial" pitchFamily="34" charset="0"/>
              <a:buChar char="◄"/>
              <a:defRPr sz="2000" kern="1200">
                <a:solidFill>
                  <a:schemeClr val="tx1"/>
                </a:solidFill>
                <a:latin typeface="+mn-lt"/>
                <a:ea typeface="+mn-ea"/>
                <a:cs typeface="+mn-cs"/>
              </a:defRPr>
            </a:lvl4pPr>
            <a:lvl5pPr marL="2057400" indent="-228600" algn="just" rtl="1" eaLnBrk="0" fontAlgn="base" hangingPunct="0">
              <a:spcBef>
                <a:spcPct val="20000"/>
              </a:spcBef>
              <a:spcAft>
                <a:spcPct val="0"/>
              </a:spcAft>
              <a:buClr>
                <a:srgbClr val="FFC000"/>
              </a:buClr>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150000"/>
              </a:lnSpc>
              <a:buClr>
                <a:schemeClr val="accent2"/>
              </a:buClr>
              <a:buNone/>
            </a:pPr>
            <a:r>
              <a:rPr lang="he-IL" sz="1600" b="1" u="sng" dirty="0" smtClean="0">
                <a:solidFill>
                  <a:sysClr val="windowText" lastClr="000000">
                    <a:lumMod val="50000"/>
                    <a:lumOff val="50000"/>
                  </a:sysClr>
                </a:solidFill>
                <a:latin typeface="Calibri"/>
                <a:cs typeface="Arial" panose="020B0604020202020204" pitchFamily="34" charset="0"/>
              </a:rPr>
              <a:t>פחת מואץ בתקופת הקורונה</a:t>
            </a:r>
          </a:p>
          <a:p>
            <a:pPr>
              <a:lnSpc>
                <a:spcPct val="150000"/>
              </a:lnSpc>
              <a:buClr>
                <a:schemeClr val="accent2"/>
              </a:buClr>
            </a:pPr>
            <a:r>
              <a:rPr lang="he-IL" sz="1600" dirty="0" smtClean="0">
                <a:solidFill>
                  <a:sysClr val="windowText" lastClr="000000">
                    <a:lumMod val="50000"/>
                    <a:lumOff val="50000"/>
                  </a:sysClr>
                </a:solidFill>
                <a:latin typeface="Calibri"/>
              </a:rPr>
              <a:t>לאחרונה אישרה </a:t>
            </a:r>
            <a:r>
              <a:rPr lang="he-IL" sz="1600" dirty="0">
                <a:solidFill>
                  <a:sysClr val="windowText" lastClr="000000">
                    <a:lumMod val="50000"/>
                    <a:lumOff val="50000"/>
                  </a:sysClr>
                </a:solidFill>
                <a:latin typeface="Calibri"/>
              </a:rPr>
              <a:t>ועדת הכספים של הכנסת את תקנות מס הכנסה (פחת מואץ בתקופת התמודדות עם נגיף הקורונה) (הוראת שעה) </a:t>
            </a:r>
            <a:r>
              <a:rPr lang="he-IL" sz="1600" dirty="0" err="1">
                <a:solidFill>
                  <a:sysClr val="windowText" lastClr="000000">
                    <a:lumMod val="50000"/>
                    <a:lumOff val="50000"/>
                  </a:sysClr>
                </a:solidFill>
                <a:latin typeface="Calibri"/>
              </a:rPr>
              <a:t>התשפ"א</a:t>
            </a:r>
            <a:r>
              <a:rPr lang="he-IL" sz="1600" dirty="0">
                <a:solidFill>
                  <a:sysClr val="windowText" lastClr="000000">
                    <a:lumMod val="50000"/>
                    <a:lumOff val="50000"/>
                  </a:sysClr>
                </a:solidFill>
                <a:latin typeface="Calibri"/>
              </a:rPr>
              <a:t>- 2020. </a:t>
            </a:r>
            <a:r>
              <a:rPr lang="he-IL" sz="1600" dirty="0" smtClean="0">
                <a:solidFill>
                  <a:sysClr val="windowText" lastClr="000000">
                    <a:lumMod val="50000"/>
                    <a:lumOff val="50000"/>
                  </a:sysClr>
                </a:solidFill>
                <a:latin typeface="Calibri"/>
              </a:rPr>
              <a:t>הוראת השעה קובעת כי </a:t>
            </a:r>
            <a:r>
              <a:rPr lang="he-IL" sz="1600" dirty="0">
                <a:solidFill>
                  <a:sysClr val="windowText" lastClr="000000">
                    <a:lumMod val="50000"/>
                    <a:lumOff val="50000"/>
                  </a:sysClr>
                </a:solidFill>
                <a:latin typeface="Calibri"/>
              </a:rPr>
              <a:t>נישום אשר רכש או ירכוש ציוד </a:t>
            </a:r>
            <a:r>
              <a:rPr lang="he-IL" sz="1600" u="sng" dirty="0">
                <a:solidFill>
                  <a:sysClr val="windowText" lastClr="000000">
                    <a:lumMod val="50000"/>
                    <a:lumOff val="50000"/>
                  </a:sysClr>
                </a:solidFill>
                <a:latin typeface="Calibri"/>
              </a:rPr>
              <a:t>לצורך פעילותו</a:t>
            </a:r>
            <a:r>
              <a:rPr lang="he-IL" sz="1600" dirty="0">
                <a:solidFill>
                  <a:sysClr val="windowText" lastClr="000000">
                    <a:lumMod val="50000"/>
                    <a:lumOff val="50000"/>
                  </a:sysClr>
                </a:solidFill>
                <a:latin typeface="Calibri"/>
              </a:rPr>
              <a:t> בין התאריך 1.9.2020 לבין 30.6.2021, יהא זכאי </a:t>
            </a:r>
            <a:r>
              <a:rPr lang="he-IL" sz="1600" u="sng" dirty="0">
                <a:solidFill>
                  <a:sysClr val="windowText" lastClr="000000">
                    <a:lumMod val="50000"/>
                    <a:lumOff val="50000"/>
                  </a:sysClr>
                </a:solidFill>
                <a:latin typeface="Calibri"/>
              </a:rPr>
              <a:t>לשיעור פחת כפול מהפחת אשר היה זכאי לו לולא הוראת השעה</a:t>
            </a:r>
            <a:r>
              <a:rPr lang="he-IL" sz="1600" dirty="0">
                <a:solidFill>
                  <a:sysClr val="windowText" lastClr="000000">
                    <a:lumMod val="50000"/>
                    <a:lumOff val="50000"/>
                  </a:sysClr>
                </a:solidFill>
                <a:latin typeface="Calibri"/>
              </a:rPr>
              <a:t>, ובלבד שהחל להשתמש בציוד תוך שלושה חודשים ממועד רכישתו או עד ל- 30.6.2021 כמאוחר, ולגבי ציוד שאינו ניתן להפעלה בתוך שלושה חודשים מיום רכישתו, או בציוד המשמש במפעל תעשייתי, עד תשעה חודשים מיום רכישתו או 30.6.2021 כמאוחר מבניהם. </a:t>
            </a:r>
            <a:endParaRPr lang="he-IL" sz="1600" dirty="0" smtClean="0">
              <a:solidFill>
                <a:sysClr val="windowText" lastClr="000000">
                  <a:lumMod val="50000"/>
                  <a:lumOff val="50000"/>
                </a:sysClr>
              </a:solidFill>
              <a:latin typeface="Calibri"/>
            </a:endParaRPr>
          </a:p>
          <a:p>
            <a:pPr>
              <a:lnSpc>
                <a:spcPct val="150000"/>
              </a:lnSpc>
              <a:buClr>
                <a:schemeClr val="accent2"/>
              </a:buClr>
            </a:pPr>
            <a:r>
              <a:rPr lang="he-IL" sz="1600" dirty="0" smtClean="0">
                <a:solidFill>
                  <a:sysClr val="windowText" lastClr="000000">
                    <a:lumMod val="50000"/>
                    <a:lumOff val="50000"/>
                  </a:sysClr>
                </a:solidFill>
                <a:latin typeface="Calibri"/>
              </a:rPr>
              <a:t>כמובן שההטבה לא תעלה על מחירו המקורי של הנכס. </a:t>
            </a:r>
          </a:p>
        </p:txBody>
      </p:sp>
      <p:sp>
        <p:nvSpPr>
          <p:cNvPr id="3" name="מלבן מעוגל 2"/>
          <p:cNvSpPr/>
          <p:nvPr/>
        </p:nvSpPr>
        <p:spPr>
          <a:xfrm>
            <a:off x="251521" y="4163786"/>
            <a:ext cx="8582143" cy="930728"/>
          </a:xfrm>
          <a:prstGeom prst="roundRect">
            <a:avLst/>
          </a:prstGeom>
          <a:ln w="28575"/>
        </p:spPr>
        <p:style>
          <a:lnRef idx="2">
            <a:schemeClr val="accent1"/>
          </a:lnRef>
          <a:fillRef idx="1">
            <a:schemeClr val="lt1"/>
          </a:fillRef>
          <a:effectRef idx="0">
            <a:schemeClr val="accent1"/>
          </a:effectRef>
          <a:fontRef idx="minor">
            <a:schemeClr val="dk1"/>
          </a:fontRef>
        </p:style>
        <p:txBody>
          <a:bodyPr rtlCol="1" anchor="ctr"/>
          <a:lstStyle/>
          <a:p>
            <a:pPr algn="just" rtl="1"/>
            <a:r>
              <a:rPr lang="he-IL" b="1" i="1" dirty="0">
                <a:solidFill>
                  <a:sysClr val="windowText" lastClr="000000">
                    <a:lumMod val="50000"/>
                    <a:lumOff val="50000"/>
                  </a:sysClr>
                </a:solidFill>
                <a:latin typeface="Calibri" panose="020F0502020204030204" pitchFamily="34" charset="0"/>
              </a:rPr>
              <a:t>לאור ההטבה הגלומה במסגרת הוראת השעה, בוודאי לאלו מכם המתכננים לרכוש ציוד הנכנס בכותלי הוראת השעה, מומלץ לשקול רכישת הציוד בתקופת הזכאות (עד לתום חודש יוני 2021</a:t>
            </a:r>
            <a:r>
              <a:rPr lang="he-IL" b="1" i="1" dirty="0" smtClean="0">
                <a:solidFill>
                  <a:sysClr val="windowText" lastClr="000000">
                    <a:lumMod val="50000"/>
                    <a:lumOff val="50000"/>
                  </a:sysClr>
                </a:solidFill>
                <a:latin typeface="Calibri" panose="020F0502020204030204" pitchFamily="34" charset="0"/>
              </a:rPr>
              <a:t>).</a:t>
            </a:r>
            <a:endParaRPr lang="he-IL" b="1" i="1" dirty="0">
              <a:solidFill>
                <a:sysClr val="windowText" lastClr="000000">
                  <a:lumMod val="50000"/>
                  <a:lumOff val="50000"/>
                </a:sysClr>
              </a:solidFill>
              <a:latin typeface="Calibri" panose="020F0502020204030204" pitchFamily="34" charset="0"/>
            </a:endParaRPr>
          </a:p>
        </p:txBody>
      </p:sp>
    </p:spTree>
    <p:extLst>
      <p:ext uri="{BB962C8B-B14F-4D97-AF65-F5344CB8AC3E}">
        <p14:creationId xmlns:p14="http://schemas.microsoft.com/office/powerpoint/2010/main" val="12410188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3"/>
          </p:nvPr>
        </p:nvSpPr>
        <p:spPr/>
        <p:txBody>
          <a:bodyPr/>
          <a:lstStyle/>
          <a:p>
            <a:r>
              <a:rPr lang="he-IL" b="1" dirty="0" smtClean="0"/>
              <a:t>טיפים לקראת תום שנת המס 2020 - המשך</a:t>
            </a:r>
            <a:endParaRPr lang="en-GB" b="1" dirty="0"/>
          </a:p>
        </p:txBody>
      </p:sp>
      <p:sp>
        <p:nvSpPr>
          <p:cNvPr id="5" name="Content Placeholder 2"/>
          <p:cNvSpPr txBox="1">
            <a:spLocks/>
          </p:cNvSpPr>
          <p:nvPr/>
        </p:nvSpPr>
        <p:spPr bwMode="auto">
          <a:xfrm>
            <a:off x="251522" y="977900"/>
            <a:ext cx="8640772" cy="4279899"/>
          </a:xfrm>
          <a:prstGeom prst="rect">
            <a:avLst/>
          </a:prstGeom>
          <a:noFill/>
          <a:ln w="9525">
            <a:noFill/>
            <a:miter lim="800000"/>
            <a:headEnd/>
            <a:tailEnd/>
          </a:ln>
        </p:spPr>
        <p:txBody>
          <a:bodyPr vert="horz" wrap="square" lIns="88233" tIns="44117" rIns="88233" bIns="44117" numCol="1" anchor="t" anchorCtr="0" compatLnSpc="1">
            <a:prstTxWarp prst="textNoShape">
              <a:avLst/>
            </a:prstTxWarp>
          </a:bodyPr>
          <a:lstStyle>
            <a:lvl1pPr marL="534988" indent="-534988" algn="just" rtl="1" eaLnBrk="0" fontAlgn="base" hangingPunct="0">
              <a:spcBef>
                <a:spcPct val="20000"/>
              </a:spcBef>
              <a:spcAft>
                <a:spcPct val="0"/>
              </a:spcAft>
              <a:buClr>
                <a:srgbClr val="FFC000"/>
              </a:buClr>
              <a:buFont typeface="Arial" pitchFamily="34" charset="0"/>
              <a:buChar char="◄"/>
              <a:defRPr sz="2800" kern="1200">
                <a:solidFill>
                  <a:schemeClr val="tx1"/>
                </a:solidFill>
                <a:latin typeface="+mn-lt"/>
                <a:ea typeface="+mn-ea"/>
                <a:cs typeface="+mn-cs"/>
              </a:defRPr>
            </a:lvl1pPr>
            <a:lvl2pPr marL="896938" indent="-361950" algn="just" rtl="1" eaLnBrk="0" fontAlgn="base" hangingPunct="0">
              <a:spcBef>
                <a:spcPct val="20000"/>
              </a:spcBef>
              <a:spcAft>
                <a:spcPct val="0"/>
              </a:spcAft>
              <a:buClr>
                <a:srgbClr val="FFC000"/>
              </a:buClr>
              <a:buFont typeface="Arial" pitchFamily="34" charset="0"/>
              <a:buChar char="◄"/>
              <a:defRPr sz="2400" kern="1200" baseline="0">
                <a:solidFill>
                  <a:schemeClr val="tx1"/>
                </a:solidFill>
                <a:latin typeface="+mn-lt"/>
                <a:ea typeface="+mn-ea"/>
                <a:cs typeface="+mn-cs"/>
              </a:defRPr>
            </a:lvl2pPr>
            <a:lvl3pPr marL="1143000" indent="-228600" algn="just" rtl="1" eaLnBrk="0" fontAlgn="base" hangingPunct="0">
              <a:spcBef>
                <a:spcPct val="20000"/>
              </a:spcBef>
              <a:spcAft>
                <a:spcPct val="0"/>
              </a:spcAft>
              <a:buClr>
                <a:srgbClr val="FFC000"/>
              </a:buClr>
              <a:buFont typeface="Arial" pitchFamily="34" charset="0"/>
              <a:buChar char="◄"/>
              <a:defRPr sz="2000" kern="1200">
                <a:solidFill>
                  <a:schemeClr val="tx1"/>
                </a:solidFill>
                <a:latin typeface="+mn-lt"/>
                <a:ea typeface="+mn-ea"/>
                <a:cs typeface="+mn-cs"/>
              </a:defRPr>
            </a:lvl3pPr>
            <a:lvl4pPr marL="1600200" indent="-228600" algn="just" rtl="1" eaLnBrk="0" fontAlgn="base" hangingPunct="0">
              <a:spcBef>
                <a:spcPct val="20000"/>
              </a:spcBef>
              <a:spcAft>
                <a:spcPct val="0"/>
              </a:spcAft>
              <a:buClr>
                <a:srgbClr val="FFC000"/>
              </a:buClr>
              <a:buFont typeface="Arial" pitchFamily="34" charset="0"/>
              <a:buChar char="◄"/>
              <a:defRPr sz="2000" kern="1200">
                <a:solidFill>
                  <a:schemeClr val="tx1"/>
                </a:solidFill>
                <a:latin typeface="+mn-lt"/>
                <a:ea typeface="+mn-ea"/>
                <a:cs typeface="+mn-cs"/>
              </a:defRPr>
            </a:lvl4pPr>
            <a:lvl5pPr marL="2057400" indent="-228600" algn="just" rtl="1" eaLnBrk="0" fontAlgn="base" hangingPunct="0">
              <a:spcBef>
                <a:spcPct val="20000"/>
              </a:spcBef>
              <a:spcAft>
                <a:spcPct val="0"/>
              </a:spcAft>
              <a:buClr>
                <a:srgbClr val="FFC000"/>
              </a:buClr>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150000"/>
              </a:lnSpc>
              <a:buClr>
                <a:schemeClr val="accent2"/>
              </a:buClr>
              <a:buNone/>
            </a:pPr>
            <a:r>
              <a:rPr lang="he-IL" sz="1600" b="1" u="sng" dirty="0" smtClean="0">
                <a:solidFill>
                  <a:sysClr val="windowText" lastClr="000000">
                    <a:lumMod val="50000"/>
                    <a:lumOff val="50000"/>
                  </a:sysClr>
                </a:solidFill>
                <a:latin typeface="Calibri"/>
                <a:cs typeface="Arial" panose="020B0604020202020204" pitchFamily="34" charset="0"/>
              </a:rPr>
              <a:t>הליכי שומה – הכינו עצמכם!</a:t>
            </a:r>
          </a:p>
          <a:p>
            <a:pPr>
              <a:lnSpc>
                <a:spcPct val="150000"/>
              </a:lnSpc>
              <a:buClr>
                <a:schemeClr val="accent2"/>
              </a:buClr>
            </a:pPr>
            <a:r>
              <a:rPr lang="he-IL" sz="1600" dirty="0" smtClean="0">
                <a:solidFill>
                  <a:sysClr val="windowText" lastClr="000000">
                    <a:lumMod val="50000"/>
                    <a:lumOff val="50000"/>
                  </a:sysClr>
                </a:solidFill>
                <a:latin typeface="Calibri"/>
                <a:cs typeface="Arial" panose="020B0604020202020204" pitchFamily="34" charset="0"/>
              </a:rPr>
              <a:t>כפי שצוין בתחילת </a:t>
            </a:r>
            <a:r>
              <a:rPr lang="he-IL" sz="1600" dirty="0">
                <a:solidFill>
                  <a:sysClr val="windowText" lastClr="000000">
                    <a:lumMod val="50000"/>
                    <a:lumOff val="50000"/>
                  </a:sysClr>
                </a:solidFill>
                <a:latin typeface="Calibri"/>
                <a:cs typeface="Arial" panose="020B0604020202020204" pitchFamily="34" charset="0"/>
              </a:rPr>
              <a:t>הדברים </a:t>
            </a:r>
            <a:r>
              <a:rPr lang="he-IL" sz="1600" dirty="0" smtClean="0">
                <a:solidFill>
                  <a:sysClr val="windowText" lastClr="000000">
                    <a:lumMod val="50000"/>
                    <a:lumOff val="50000"/>
                  </a:sysClr>
                </a:solidFill>
                <a:latin typeface="Calibri"/>
                <a:cs typeface="Arial" panose="020B0604020202020204" pitchFamily="34" charset="0"/>
              </a:rPr>
              <a:t>לאחרונה אנו פוגשים רשות מיסים המקשיחה את עמדותיה במסגרת </a:t>
            </a:r>
            <a:r>
              <a:rPr lang="he-IL" sz="1600" dirty="0">
                <a:solidFill>
                  <a:sysClr val="windowText" lastClr="000000">
                    <a:lumMod val="50000"/>
                    <a:lumOff val="50000"/>
                  </a:sysClr>
                </a:solidFill>
                <a:latin typeface="Calibri"/>
                <a:cs typeface="Arial" panose="020B0604020202020204" pitchFamily="34" charset="0"/>
              </a:rPr>
              <a:t>דיוני השומות</a:t>
            </a:r>
            <a:r>
              <a:rPr lang="he-IL" sz="1600" dirty="0" smtClean="0">
                <a:solidFill>
                  <a:sysClr val="windowText" lastClr="000000">
                    <a:lumMod val="50000"/>
                    <a:lumOff val="50000"/>
                  </a:sysClr>
                </a:solidFill>
                <a:latin typeface="Calibri"/>
                <a:cs typeface="Arial" panose="020B0604020202020204" pitchFamily="34" charset="0"/>
              </a:rPr>
              <a:t>, ולמעשה עושה </a:t>
            </a:r>
            <a:r>
              <a:rPr lang="he-IL" sz="1600" dirty="0">
                <a:solidFill>
                  <a:sysClr val="windowText" lastClr="000000">
                    <a:lumMod val="50000"/>
                    <a:lumOff val="50000"/>
                  </a:sysClr>
                </a:solidFill>
                <a:latin typeface="Calibri"/>
                <a:cs typeface="Arial" panose="020B0604020202020204" pitchFamily="34" charset="0"/>
              </a:rPr>
              <a:t>כל שניתן לצורך שיפור גביית המס מנישומים</a:t>
            </a:r>
            <a:r>
              <a:rPr lang="he-IL" sz="1600" dirty="0" smtClean="0">
                <a:solidFill>
                  <a:sysClr val="windowText" lastClr="000000">
                    <a:lumMod val="50000"/>
                    <a:lumOff val="50000"/>
                  </a:sysClr>
                </a:solidFill>
                <a:latin typeface="Calibri"/>
                <a:cs typeface="Arial" panose="020B0604020202020204" pitchFamily="34" charset="0"/>
              </a:rPr>
              <a:t>.</a:t>
            </a:r>
          </a:p>
          <a:p>
            <a:pPr>
              <a:lnSpc>
                <a:spcPct val="150000"/>
              </a:lnSpc>
              <a:buClr>
                <a:schemeClr val="accent2"/>
              </a:buClr>
            </a:pPr>
            <a:r>
              <a:rPr lang="he-IL" sz="1600" b="1" u="sng" dirty="0" smtClean="0">
                <a:solidFill>
                  <a:sysClr val="windowText" lastClr="000000">
                    <a:lumMod val="50000"/>
                    <a:lumOff val="50000"/>
                  </a:sysClr>
                </a:solidFill>
                <a:latin typeface="Calibri"/>
                <a:cs typeface="Arial" panose="020B0604020202020204" pitchFamily="34" charset="0"/>
              </a:rPr>
              <a:t>לתשומת לבכם</a:t>
            </a:r>
            <a:r>
              <a:rPr lang="he-IL" sz="1600" dirty="0" smtClean="0">
                <a:solidFill>
                  <a:sysClr val="windowText" lastClr="000000">
                    <a:lumMod val="50000"/>
                    <a:lumOff val="50000"/>
                  </a:sysClr>
                </a:solidFill>
                <a:latin typeface="Calibri"/>
                <a:cs typeface="Arial" panose="020B0604020202020204" pitchFamily="34" charset="0"/>
              </a:rPr>
              <a:t>: בחודש אוקטובר האחרון פורסם דוח מבקר המדינה ובו התייחסות לאופן ההתמודדות של רשות המיסים עם חברות הארנק. לאור הביקורת הנוקבת שהושמעה במסגרת הדוח לא יהיה זה מפתיע אם במהלך השנה הקרובה רשות המיסים תפעל בצורה אגרסיבית אף יותר בהתמודדותה עם חברות אשר להן יתרות עודפים שלא חולקו.</a:t>
            </a:r>
            <a:endParaRPr lang="he-IL" sz="1600" dirty="0">
              <a:solidFill>
                <a:sysClr val="windowText" lastClr="000000">
                  <a:lumMod val="50000"/>
                  <a:lumOff val="50000"/>
                </a:sysClr>
              </a:solidFill>
              <a:latin typeface="Calibri"/>
              <a:cs typeface="Arial" panose="020B0604020202020204" pitchFamily="34" charset="0"/>
            </a:endParaRPr>
          </a:p>
          <a:p>
            <a:pPr marL="0" indent="0">
              <a:lnSpc>
                <a:spcPct val="150000"/>
              </a:lnSpc>
              <a:buNone/>
            </a:pPr>
            <a:endParaRPr lang="he-IL" sz="1600" b="1" u="sng" dirty="0">
              <a:solidFill>
                <a:sysClr val="windowText" lastClr="000000">
                  <a:lumMod val="50000"/>
                  <a:lumOff val="50000"/>
                </a:sysClr>
              </a:solidFill>
              <a:latin typeface="Calibri"/>
              <a:cs typeface="Arial" panose="020B0604020202020204" pitchFamily="34" charset="0"/>
            </a:endParaRPr>
          </a:p>
        </p:txBody>
      </p:sp>
    </p:spTree>
    <p:extLst>
      <p:ext uri="{BB962C8B-B14F-4D97-AF65-F5344CB8AC3E}">
        <p14:creationId xmlns:p14="http://schemas.microsoft.com/office/powerpoint/2010/main" val="33566170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403038" y="844915"/>
            <a:ext cx="1111723" cy="388231"/>
          </a:xfrm>
          <a:prstGeom prst="roundRect">
            <a:avLst/>
          </a:prstGeom>
          <a:noFill/>
          <a:ln w="127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294"/>
          </a:p>
        </p:txBody>
      </p:sp>
      <p:sp>
        <p:nvSpPr>
          <p:cNvPr id="5" name="Rounded Rectangle 4"/>
          <p:cNvSpPr/>
          <p:nvPr/>
        </p:nvSpPr>
        <p:spPr>
          <a:xfrm>
            <a:off x="1097866" y="984289"/>
            <a:ext cx="6878788" cy="2889201"/>
          </a:xfrm>
          <a:prstGeom prst="roundRect">
            <a:avLst>
              <a:gd name="adj" fmla="val 5804"/>
            </a:avLst>
          </a:prstGeom>
          <a:noFill/>
          <a:ln w="127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294"/>
          </a:p>
        </p:txBody>
      </p:sp>
      <p:sp>
        <p:nvSpPr>
          <p:cNvPr id="6" name="Rounded Rectangle 5"/>
          <p:cNvSpPr/>
          <p:nvPr/>
        </p:nvSpPr>
        <p:spPr>
          <a:xfrm>
            <a:off x="1792692" y="1250520"/>
            <a:ext cx="6670340" cy="3048554"/>
          </a:xfrm>
          <a:prstGeom prst="roundRect">
            <a:avLst>
              <a:gd name="adj" fmla="val 5213"/>
            </a:avLst>
          </a:prstGeom>
          <a:noFill/>
          <a:ln w="127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294"/>
          </a:p>
        </p:txBody>
      </p:sp>
      <p:sp>
        <p:nvSpPr>
          <p:cNvPr id="9" name="TextBox 8"/>
          <p:cNvSpPr txBox="1"/>
          <p:nvPr/>
        </p:nvSpPr>
        <p:spPr>
          <a:xfrm>
            <a:off x="2117287" y="1914727"/>
            <a:ext cx="5489134" cy="1870992"/>
          </a:xfrm>
          <a:prstGeom prst="rect">
            <a:avLst/>
          </a:prstGeom>
          <a:noFill/>
        </p:spPr>
        <p:txBody>
          <a:bodyPr wrap="square" rtlCol="0">
            <a:spAutoFit/>
          </a:bodyPr>
          <a:lstStyle/>
          <a:p>
            <a:r>
              <a:rPr lang="en-GB" sz="3860" dirty="0">
                <a:solidFill>
                  <a:schemeClr val="bg1"/>
                </a:solidFill>
              </a:rPr>
              <a:t>THANK YOU FOR YOUR TIME AND ATTENTION</a:t>
            </a:r>
          </a:p>
        </p:txBody>
      </p:sp>
    </p:spTree>
    <p:extLst>
      <p:ext uri="{BB962C8B-B14F-4D97-AF65-F5344CB8AC3E}">
        <p14:creationId xmlns:p14="http://schemas.microsoft.com/office/powerpoint/2010/main" val="1845571252"/>
      </p:ext>
    </p:extLst>
  </p:cSld>
  <p:clrMapOvr>
    <a:masterClrMapping/>
  </p:clrMapOvr>
  <p:timing>
    <p:tnLst>
      <p:par>
        <p:cTn id="1" dur="indefinite" restart="never" nodeType="tmRoot"/>
      </p:par>
    </p:tnLst>
  </p:timing>
</p:sld>
</file>

<file path=ppt/theme/theme1.xml><?xml version="1.0" encoding="utf-8"?>
<a:theme xmlns:a="http://schemas.openxmlformats.org/drawingml/2006/main" name="מצגת מעוצב שיף">
  <a:themeElements>
    <a:clrScheme name="RSM">
      <a:dk1>
        <a:srgbClr val="63666A"/>
      </a:dk1>
      <a:lt1>
        <a:sysClr val="window" lastClr="FFFFFF"/>
      </a:lt1>
      <a:dk2>
        <a:srgbClr val="888B8D"/>
      </a:dk2>
      <a:lt2>
        <a:srgbClr val="DCDDDE"/>
      </a:lt2>
      <a:accent1>
        <a:srgbClr val="009CDE"/>
      </a:accent1>
      <a:accent2>
        <a:srgbClr val="3F9C35"/>
      </a:accent2>
      <a:accent3>
        <a:srgbClr val="34A798"/>
      </a:accent3>
      <a:accent4>
        <a:srgbClr val="9F5CC0"/>
      </a:accent4>
      <a:accent5>
        <a:srgbClr val="F1B434"/>
      </a:accent5>
      <a:accent6>
        <a:srgbClr val="E40046"/>
      </a:accent6>
      <a:hlink>
        <a:srgbClr val="009CDE"/>
      </a:hlink>
      <a:folHlink>
        <a:srgbClr val="63666A"/>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outure">
      <a:fillStyleLst>
        <a:solidFill>
          <a:schemeClr val="phClr"/>
        </a:solidFill>
        <a:solidFill>
          <a:schemeClr val="phClr">
            <a:tint val="65000"/>
          </a:schemeClr>
        </a:solidFill>
        <a:solidFill>
          <a:schemeClr val="phClr">
            <a:shade val="80000"/>
            <a:satMod val="18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9050" h="3175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מצגת מעוצב שיף</Template>
  <TotalTime>4899</TotalTime>
  <Words>563</Words>
  <Application>Microsoft Office PowerPoint</Application>
  <PresentationFormat>מותאם אישית</PresentationFormat>
  <Paragraphs>31</Paragraphs>
  <Slides>7</Slides>
  <Notes>0</Notes>
  <HiddenSlides>0</HiddenSlides>
  <MMClips>0</MMClips>
  <ScaleCrop>false</ScaleCrop>
  <HeadingPairs>
    <vt:vector size="6" baseType="variant">
      <vt:variant>
        <vt:lpstr>גופנים בשימוש</vt:lpstr>
      </vt:variant>
      <vt:variant>
        <vt:i4>2</vt:i4>
      </vt:variant>
      <vt:variant>
        <vt:lpstr>ערכת נושא</vt:lpstr>
      </vt:variant>
      <vt:variant>
        <vt:i4>1</vt:i4>
      </vt:variant>
      <vt:variant>
        <vt:lpstr>כותרות שקופיות</vt:lpstr>
      </vt:variant>
      <vt:variant>
        <vt:i4>7</vt:i4>
      </vt:variant>
    </vt:vector>
  </HeadingPairs>
  <TitlesOfParts>
    <vt:vector size="10" baseType="lpstr">
      <vt:lpstr>Arial</vt:lpstr>
      <vt:lpstr>Calibri</vt:lpstr>
      <vt:lpstr>מצגת מעוצב שיף</vt:lpstr>
      <vt:lpstr>נקודות למחשבה לקראת תום שנת המס 2020</vt:lpstr>
      <vt:lpstr>מצגת של PowerPoint</vt:lpstr>
      <vt:lpstr>מצגת של PowerPoint</vt:lpstr>
      <vt:lpstr>מצגת של PowerPoint</vt:lpstr>
      <vt:lpstr>מצגת של PowerPoint</vt:lpstr>
      <vt:lpstr>מצגת של PowerPoint</vt:lpstr>
      <vt:lpstr>מצגת של PowerPoint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שם לקוח</dc:title>
  <dc:creator>מיטל לשר</dc:creator>
  <cp:lastModifiedBy>Dvir Saadia</cp:lastModifiedBy>
  <cp:revision>242</cp:revision>
  <cp:lastPrinted>2018-09-02T13:58:53Z</cp:lastPrinted>
  <dcterms:created xsi:type="dcterms:W3CDTF">2017-06-22T13:16:18Z</dcterms:created>
  <dcterms:modified xsi:type="dcterms:W3CDTF">2020-12-02T14:41:15Z</dcterms:modified>
</cp:coreProperties>
</file>