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8" r:id="rId2"/>
    <p:sldId id="303" r:id="rId3"/>
    <p:sldId id="328" r:id="rId4"/>
    <p:sldId id="306" r:id="rId5"/>
    <p:sldId id="308" r:id="rId6"/>
    <p:sldId id="309" r:id="rId7"/>
    <p:sldId id="310" r:id="rId8"/>
    <p:sldId id="311" r:id="rId9"/>
    <p:sldId id="312" r:id="rId10"/>
    <p:sldId id="313" r:id="rId11"/>
    <p:sldId id="314" r:id="rId12"/>
    <p:sldId id="329" r:id="rId13"/>
    <p:sldId id="330" r:id="rId14"/>
    <p:sldId id="326" r:id="rId15"/>
    <p:sldId id="317" r:id="rId16"/>
    <p:sldId id="318" r:id="rId17"/>
    <p:sldId id="319" r:id="rId18"/>
    <p:sldId id="320" r:id="rId19"/>
    <p:sldId id="321" r:id="rId20"/>
    <p:sldId id="322" r:id="rId21"/>
    <p:sldId id="332" r:id="rId22"/>
    <p:sldId id="333" r:id="rId23"/>
    <p:sldId id="307" r:id="rId24"/>
    <p:sldId id="323"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E"/>
    <a:srgbClr val="3F9C35"/>
    <a:srgbClr val="63666A"/>
    <a:srgbClr val="888B8D"/>
    <a:srgbClr val="DBECD4"/>
    <a:srgbClr val="D4E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1" autoAdjust="0"/>
    <p:restoredTop sz="96092" autoAdjust="0"/>
  </p:normalViewPr>
  <p:slideViewPr>
    <p:cSldViewPr snapToGrid="0">
      <p:cViewPr>
        <p:scale>
          <a:sx n="80" d="100"/>
          <a:sy n="80" d="100"/>
        </p:scale>
        <p:origin x="-330" y="-354"/>
      </p:cViewPr>
      <p:guideLst>
        <p:guide orient="horz" pos="3117"/>
        <p:guide orient="horz" pos="2396"/>
        <p:guide orient="horz" pos="232"/>
        <p:guide orient="horz" pos="2210"/>
        <p:guide orient="horz" pos="123"/>
        <p:guide orient="horz" pos="3239"/>
        <p:guide orient="horz" pos="931"/>
        <p:guide orient="horz" pos="5"/>
        <p:guide pos="5647"/>
        <p:guide/>
      </p:guideLst>
    </p:cSldViewPr>
  </p:slideViewPr>
  <p:notesTextViewPr>
    <p:cViewPr>
      <p:scale>
        <a:sx n="1" d="1"/>
        <a:sy n="1" d="1"/>
      </p:scale>
      <p:origin x="0" y="0"/>
    </p:cViewPr>
  </p:notesTextViewPr>
  <p:sorterViewPr>
    <p:cViewPr>
      <p:scale>
        <a:sx n="180" d="100"/>
        <a:sy n="180" d="100"/>
      </p:scale>
      <p:origin x="0" y="0"/>
    </p:cViewPr>
  </p:sorterViewPr>
  <p:notesViewPr>
    <p:cSldViewPr snapToGrid="0">
      <p:cViewPr varScale="1">
        <p:scale>
          <a:sx n="85" d="100"/>
          <a:sy n="85" d="100"/>
        </p:scale>
        <p:origin x="-3786"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89D815-F9E5-4A74-84BF-895B8FD3D81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r-Latn-RS"/>
        </a:p>
      </dgm:t>
    </dgm:pt>
    <dgm:pt modelId="{B4D6632C-7C33-4C27-93C2-4D21EC752CE1}">
      <dgm:prSet phldrT="[Text]"/>
      <dgm:spPr/>
      <dgm:t>
        <a:bodyPr/>
        <a:lstStyle/>
        <a:p>
          <a:pPr algn="l"/>
          <a:r>
            <a:rPr lang="sr-Latn-RS" dirty="0" smtClean="0"/>
            <a:t>Izveštaj o TC u punom obliku </a:t>
          </a:r>
          <a:endParaRPr lang="sr-Latn-RS" dirty="0"/>
        </a:p>
      </dgm:t>
    </dgm:pt>
    <dgm:pt modelId="{3001A1EF-7AC1-4714-8405-91A8FF6EE670}" type="parTrans" cxnId="{B2B48D58-7E60-43B3-A550-ACD48B1B7AC4}">
      <dgm:prSet/>
      <dgm:spPr/>
      <dgm:t>
        <a:bodyPr/>
        <a:lstStyle/>
        <a:p>
          <a:pPr algn="l"/>
          <a:endParaRPr lang="sr-Latn-RS"/>
        </a:p>
      </dgm:t>
    </dgm:pt>
    <dgm:pt modelId="{49FB61E7-1B0B-4938-B1A5-9B86BDCDD1B4}" type="sibTrans" cxnId="{B2B48D58-7E60-43B3-A550-ACD48B1B7AC4}">
      <dgm:prSet/>
      <dgm:spPr/>
      <dgm:t>
        <a:bodyPr/>
        <a:lstStyle/>
        <a:p>
          <a:pPr algn="l"/>
          <a:endParaRPr lang="sr-Latn-RS"/>
        </a:p>
      </dgm:t>
    </dgm:pt>
    <dgm:pt modelId="{E9C84632-D639-4940-8225-0D2DC540D1C6}">
      <dgm:prSet phldrT="[Text]"/>
      <dgm:spPr/>
      <dgm:t>
        <a:bodyPr/>
        <a:lstStyle/>
        <a:p>
          <a:pPr algn="l"/>
          <a:r>
            <a:rPr lang="sr-Latn-RS" dirty="0" smtClean="0"/>
            <a:t>analiza grupe povezanih lica kojoj pripada obveznik</a:t>
          </a:r>
          <a:endParaRPr lang="sr-Latn-RS" dirty="0"/>
        </a:p>
      </dgm:t>
    </dgm:pt>
    <dgm:pt modelId="{B7E08C93-F784-4B1F-811D-143177475B2A}" type="parTrans" cxnId="{A5794810-76E9-47A0-B3D4-74947FCF1FC0}">
      <dgm:prSet/>
      <dgm:spPr/>
      <dgm:t>
        <a:bodyPr/>
        <a:lstStyle/>
        <a:p>
          <a:pPr algn="l"/>
          <a:endParaRPr lang="sr-Latn-RS"/>
        </a:p>
      </dgm:t>
    </dgm:pt>
    <dgm:pt modelId="{57D92E0C-EE97-43AF-A27D-785BE5C2DCBA}" type="sibTrans" cxnId="{A5794810-76E9-47A0-B3D4-74947FCF1FC0}">
      <dgm:prSet/>
      <dgm:spPr/>
      <dgm:t>
        <a:bodyPr/>
        <a:lstStyle/>
        <a:p>
          <a:pPr algn="l"/>
          <a:endParaRPr lang="sr-Latn-RS"/>
        </a:p>
      </dgm:t>
    </dgm:pt>
    <dgm:pt modelId="{8C7BE105-CFA5-4BC9-9E09-548DD0102576}">
      <dgm:prSet/>
      <dgm:spPr/>
      <dgm:t>
        <a:bodyPr/>
        <a:lstStyle/>
        <a:p>
          <a:pPr algn="l"/>
          <a:r>
            <a:rPr lang="sr-Latn-RS" dirty="0" smtClean="0"/>
            <a:t>Izveštaj o TC u skraćenom obliku </a:t>
          </a:r>
          <a:endParaRPr lang="sr-Latn-RS" dirty="0"/>
        </a:p>
      </dgm:t>
    </dgm:pt>
    <dgm:pt modelId="{3550F953-F49C-4BB1-B33F-18459E665820}" type="parTrans" cxnId="{785E4303-EE81-4073-B581-EF61FCDA17E2}">
      <dgm:prSet/>
      <dgm:spPr/>
      <dgm:t>
        <a:bodyPr/>
        <a:lstStyle/>
        <a:p>
          <a:pPr algn="l"/>
          <a:endParaRPr lang="sr-Latn-RS"/>
        </a:p>
      </dgm:t>
    </dgm:pt>
    <dgm:pt modelId="{ED3198A5-FADE-4F99-B469-70CEDD2BF0B0}" type="sibTrans" cxnId="{785E4303-EE81-4073-B581-EF61FCDA17E2}">
      <dgm:prSet/>
      <dgm:spPr/>
      <dgm:t>
        <a:bodyPr/>
        <a:lstStyle/>
        <a:p>
          <a:pPr algn="l"/>
          <a:endParaRPr lang="sr-Latn-RS"/>
        </a:p>
      </dgm:t>
    </dgm:pt>
    <dgm:pt modelId="{B401636A-F12D-477C-9FB0-D0DC8F99126E}">
      <dgm:prSet phldrT="[Text]"/>
      <dgm:spPr/>
      <dgm:t>
        <a:bodyPr/>
        <a:lstStyle/>
        <a:p>
          <a:pPr algn="l"/>
          <a:r>
            <a:rPr lang="sr-Latn-RS" dirty="0" smtClean="0"/>
            <a:t>analiza delatnosti</a:t>
          </a:r>
          <a:endParaRPr lang="sr-Latn-RS" dirty="0"/>
        </a:p>
      </dgm:t>
    </dgm:pt>
    <dgm:pt modelId="{F82D02FC-6B24-4826-ADF9-9AE25C761867}" type="parTrans" cxnId="{A097D691-8BF8-4E60-AC34-E707ED29BB09}">
      <dgm:prSet/>
      <dgm:spPr/>
      <dgm:t>
        <a:bodyPr/>
        <a:lstStyle/>
        <a:p>
          <a:pPr algn="l"/>
          <a:endParaRPr lang="sr-Latn-RS"/>
        </a:p>
      </dgm:t>
    </dgm:pt>
    <dgm:pt modelId="{9D15CFC5-C520-4A6A-96B6-FD68BB4046A4}" type="sibTrans" cxnId="{A097D691-8BF8-4E60-AC34-E707ED29BB09}">
      <dgm:prSet/>
      <dgm:spPr/>
      <dgm:t>
        <a:bodyPr/>
        <a:lstStyle/>
        <a:p>
          <a:pPr algn="l"/>
          <a:endParaRPr lang="sr-Latn-RS"/>
        </a:p>
      </dgm:t>
    </dgm:pt>
    <dgm:pt modelId="{14954948-E7B6-42CE-9E76-195B05EDF038}">
      <dgm:prSet phldrT="[Text]"/>
      <dgm:spPr/>
      <dgm:t>
        <a:bodyPr/>
        <a:lstStyle/>
        <a:p>
          <a:pPr algn="l"/>
          <a:r>
            <a:rPr lang="sr-Latn-RS" dirty="0" smtClean="0"/>
            <a:t>funkcionalna analiza</a:t>
          </a:r>
          <a:endParaRPr lang="sr-Latn-RS" dirty="0"/>
        </a:p>
      </dgm:t>
    </dgm:pt>
    <dgm:pt modelId="{0703CE6E-9A0B-489F-BC36-8AC4B1DEAAFE}" type="parTrans" cxnId="{2D93AAE9-5C9C-4199-8CD8-F638A7794FBD}">
      <dgm:prSet/>
      <dgm:spPr/>
      <dgm:t>
        <a:bodyPr/>
        <a:lstStyle/>
        <a:p>
          <a:pPr algn="l"/>
          <a:endParaRPr lang="sr-Latn-RS"/>
        </a:p>
      </dgm:t>
    </dgm:pt>
    <dgm:pt modelId="{027BB3FF-7244-4410-B1EE-C31252E82B41}" type="sibTrans" cxnId="{2D93AAE9-5C9C-4199-8CD8-F638A7794FBD}">
      <dgm:prSet/>
      <dgm:spPr/>
      <dgm:t>
        <a:bodyPr/>
        <a:lstStyle/>
        <a:p>
          <a:pPr algn="l"/>
          <a:endParaRPr lang="sr-Latn-RS"/>
        </a:p>
      </dgm:t>
    </dgm:pt>
    <dgm:pt modelId="{044B3D7F-52EF-4BB3-BB6E-650AB190EA32}">
      <dgm:prSet phldrT="[Text]"/>
      <dgm:spPr/>
      <dgm:t>
        <a:bodyPr/>
        <a:lstStyle/>
        <a:p>
          <a:pPr algn="l"/>
          <a:r>
            <a:rPr lang="sr-Latn-RS" dirty="0" smtClean="0"/>
            <a:t>izbor metode za proveru usklađenosti TC </a:t>
          </a:r>
          <a:r>
            <a:rPr lang="vi-VN" dirty="0" smtClean="0"/>
            <a:t>sa cenama utvrđenim po principu "van dohvata ruke"</a:t>
          </a:r>
          <a:endParaRPr lang="sr-Latn-RS" dirty="0"/>
        </a:p>
      </dgm:t>
    </dgm:pt>
    <dgm:pt modelId="{396E4830-51ED-4BC9-B35C-322F481A914C}" type="parTrans" cxnId="{ADF9437F-9F59-4273-83E7-97ED0B5AD992}">
      <dgm:prSet/>
      <dgm:spPr/>
      <dgm:t>
        <a:bodyPr/>
        <a:lstStyle/>
        <a:p>
          <a:pPr algn="l"/>
          <a:endParaRPr lang="sr-Latn-RS"/>
        </a:p>
      </dgm:t>
    </dgm:pt>
    <dgm:pt modelId="{E9996353-6CC2-426C-841F-5EE39CAEF222}" type="sibTrans" cxnId="{ADF9437F-9F59-4273-83E7-97ED0B5AD992}">
      <dgm:prSet/>
      <dgm:spPr/>
      <dgm:t>
        <a:bodyPr/>
        <a:lstStyle/>
        <a:p>
          <a:pPr algn="l"/>
          <a:endParaRPr lang="sr-Latn-RS"/>
        </a:p>
      </dgm:t>
    </dgm:pt>
    <dgm:pt modelId="{0E5702B4-4678-4F8F-B187-0C2143A0566D}">
      <dgm:prSet phldrT="[Text]"/>
      <dgm:spPr/>
      <dgm:t>
        <a:bodyPr/>
        <a:lstStyle/>
        <a:p>
          <a:pPr algn="l"/>
          <a:r>
            <a:rPr lang="sr-Latn-RS" dirty="0" smtClean="0"/>
            <a:t>zaključak</a:t>
          </a:r>
          <a:endParaRPr lang="sr-Latn-RS" dirty="0"/>
        </a:p>
      </dgm:t>
    </dgm:pt>
    <dgm:pt modelId="{80691076-51AB-41F5-A964-E2FC9F560FCD}" type="parTrans" cxnId="{0B4E5646-F651-43D8-BBEB-2950DD529938}">
      <dgm:prSet/>
      <dgm:spPr/>
      <dgm:t>
        <a:bodyPr/>
        <a:lstStyle/>
        <a:p>
          <a:pPr algn="l"/>
          <a:endParaRPr lang="sr-Latn-RS"/>
        </a:p>
      </dgm:t>
    </dgm:pt>
    <dgm:pt modelId="{6B3DD025-F466-4C1C-925D-43A780AC22A9}" type="sibTrans" cxnId="{0B4E5646-F651-43D8-BBEB-2950DD529938}">
      <dgm:prSet/>
      <dgm:spPr/>
      <dgm:t>
        <a:bodyPr/>
        <a:lstStyle/>
        <a:p>
          <a:pPr algn="l"/>
          <a:endParaRPr lang="sr-Latn-RS"/>
        </a:p>
      </dgm:t>
    </dgm:pt>
    <dgm:pt modelId="{2C4F3B66-A3B3-4193-8F2B-7FD89D644D0A}">
      <dgm:prSet phldrT="[Text]"/>
      <dgm:spPr/>
      <dgm:t>
        <a:bodyPr/>
        <a:lstStyle/>
        <a:p>
          <a:pPr algn="l"/>
          <a:r>
            <a:rPr lang="sr-Latn-RS" dirty="0" smtClean="0"/>
            <a:t>prilozi</a:t>
          </a:r>
          <a:endParaRPr lang="sr-Latn-RS" dirty="0"/>
        </a:p>
      </dgm:t>
    </dgm:pt>
    <dgm:pt modelId="{303AD4FC-8588-44D1-8426-56443AE03840}" type="parTrans" cxnId="{5E7E195D-0C0E-43ED-9798-19094DC56759}">
      <dgm:prSet/>
      <dgm:spPr/>
      <dgm:t>
        <a:bodyPr/>
        <a:lstStyle/>
        <a:p>
          <a:pPr algn="l"/>
          <a:endParaRPr lang="sr-Latn-RS"/>
        </a:p>
      </dgm:t>
    </dgm:pt>
    <dgm:pt modelId="{AD85F340-C3CF-431C-95DE-43ED7F7893A4}" type="sibTrans" cxnId="{5E7E195D-0C0E-43ED-9798-19094DC56759}">
      <dgm:prSet/>
      <dgm:spPr/>
      <dgm:t>
        <a:bodyPr/>
        <a:lstStyle/>
        <a:p>
          <a:pPr algn="l"/>
          <a:endParaRPr lang="sr-Latn-RS"/>
        </a:p>
      </dgm:t>
    </dgm:pt>
    <dgm:pt modelId="{3E7DAAAC-E630-4350-B526-C931429AC3C4}">
      <dgm:prSet/>
      <dgm:spPr/>
      <dgm:t>
        <a:bodyPr/>
        <a:lstStyle/>
        <a:p>
          <a:pPr algn="l"/>
          <a:r>
            <a:rPr lang="sr-Latn-CS" dirty="0" smtClean="0"/>
            <a:t>opis transakcije</a:t>
          </a:r>
          <a:endParaRPr lang="sr-Latn-RS" dirty="0"/>
        </a:p>
      </dgm:t>
    </dgm:pt>
    <dgm:pt modelId="{62D3B75F-1657-474D-9DD0-7AFF78D2192E}" type="parTrans" cxnId="{40B08459-F349-4C21-B038-E31685A559D5}">
      <dgm:prSet/>
      <dgm:spPr/>
      <dgm:t>
        <a:bodyPr/>
        <a:lstStyle/>
        <a:p>
          <a:pPr algn="l"/>
          <a:endParaRPr lang="sr-Latn-RS"/>
        </a:p>
      </dgm:t>
    </dgm:pt>
    <dgm:pt modelId="{1D4E4017-8FAB-4B0F-8095-CC5453817B1E}" type="sibTrans" cxnId="{40B08459-F349-4C21-B038-E31685A559D5}">
      <dgm:prSet/>
      <dgm:spPr/>
      <dgm:t>
        <a:bodyPr/>
        <a:lstStyle/>
        <a:p>
          <a:pPr algn="l"/>
          <a:endParaRPr lang="sr-Latn-RS"/>
        </a:p>
      </dgm:t>
    </dgm:pt>
    <dgm:pt modelId="{77C90F91-A080-440A-88E8-47876095E437}">
      <dgm:prSet/>
      <dgm:spPr/>
      <dgm:t>
        <a:bodyPr/>
        <a:lstStyle/>
        <a:p>
          <a:pPr algn="l"/>
          <a:r>
            <a:rPr lang="sr-Latn-RS" dirty="0" smtClean="0"/>
            <a:t>vrednost transakcije</a:t>
          </a:r>
          <a:endParaRPr lang="sr-Latn-RS" dirty="0"/>
        </a:p>
      </dgm:t>
    </dgm:pt>
    <dgm:pt modelId="{7431738E-9CBB-40D4-82F5-C3E2B882B21C}" type="parTrans" cxnId="{A6F43D67-F549-4DF9-B472-910EE7267647}">
      <dgm:prSet/>
      <dgm:spPr/>
      <dgm:t>
        <a:bodyPr/>
        <a:lstStyle/>
        <a:p>
          <a:pPr algn="l"/>
          <a:endParaRPr lang="sr-Latn-RS"/>
        </a:p>
      </dgm:t>
    </dgm:pt>
    <dgm:pt modelId="{5FE7BAF6-04AB-4F03-8783-32BC33139BD8}" type="sibTrans" cxnId="{A6F43D67-F549-4DF9-B472-910EE7267647}">
      <dgm:prSet/>
      <dgm:spPr/>
      <dgm:t>
        <a:bodyPr/>
        <a:lstStyle/>
        <a:p>
          <a:pPr algn="l"/>
          <a:endParaRPr lang="sr-Latn-RS"/>
        </a:p>
      </dgm:t>
    </dgm:pt>
    <dgm:pt modelId="{2774D53A-AABF-4B5B-8475-EFE64CA30957}">
      <dgm:prSet/>
      <dgm:spPr/>
      <dgm:t>
        <a:bodyPr/>
        <a:lstStyle/>
        <a:p>
          <a:pPr algn="l"/>
          <a:r>
            <a:rPr lang="sr-Latn-RS" dirty="0" smtClean="0"/>
            <a:t>povezano lice sa kojim je transakcija izvršena</a:t>
          </a:r>
          <a:endParaRPr lang="sr-Latn-RS" dirty="0"/>
        </a:p>
      </dgm:t>
    </dgm:pt>
    <dgm:pt modelId="{F3DC6649-2EA4-40B1-BF9F-B4944CDEA2D5}" type="parTrans" cxnId="{E01C21AF-E16C-47A0-A455-82E9E61AB270}">
      <dgm:prSet/>
      <dgm:spPr/>
      <dgm:t>
        <a:bodyPr/>
        <a:lstStyle/>
        <a:p>
          <a:pPr algn="l"/>
          <a:endParaRPr lang="sr-Latn-RS"/>
        </a:p>
      </dgm:t>
    </dgm:pt>
    <dgm:pt modelId="{813F0AF2-B27F-46C5-8F06-9E5DD8A78860}" type="sibTrans" cxnId="{E01C21AF-E16C-47A0-A455-82E9E61AB270}">
      <dgm:prSet/>
      <dgm:spPr/>
      <dgm:t>
        <a:bodyPr/>
        <a:lstStyle/>
        <a:p>
          <a:pPr algn="l"/>
          <a:endParaRPr lang="sr-Latn-RS"/>
        </a:p>
      </dgm:t>
    </dgm:pt>
    <dgm:pt modelId="{95E46FDA-EC0D-423E-AE11-B2946378CB28}" type="pres">
      <dgm:prSet presAssocID="{D189D815-F9E5-4A74-84BF-895B8FD3D813}" presName="Name0" presStyleCnt="0">
        <dgm:presLayoutVars>
          <dgm:dir/>
          <dgm:animLvl val="lvl"/>
          <dgm:resizeHandles val="exact"/>
        </dgm:presLayoutVars>
      </dgm:prSet>
      <dgm:spPr/>
      <dgm:t>
        <a:bodyPr/>
        <a:lstStyle/>
        <a:p>
          <a:endParaRPr lang="sr-Latn-RS"/>
        </a:p>
      </dgm:t>
    </dgm:pt>
    <dgm:pt modelId="{1EE4E17E-7B3F-4C01-A129-555897D3F2A7}" type="pres">
      <dgm:prSet presAssocID="{B4D6632C-7C33-4C27-93C2-4D21EC752CE1}" presName="composite" presStyleCnt="0"/>
      <dgm:spPr/>
    </dgm:pt>
    <dgm:pt modelId="{A8EEC874-2738-4F14-8269-A9C490C8E66A}" type="pres">
      <dgm:prSet presAssocID="{B4D6632C-7C33-4C27-93C2-4D21EC752CE1}" presName="parTx" presStyleLbl="alignNode1" presStyleIdx="0" presStyleCnt="2" custScaleX="86596" custScaleY="98270">
        <dgm:presLayoutVars>
          <dgm:chMax val="0"/>
          <dgm:chPref val="0"/>
          <dgm:bulletEnabled val="1"/>
        </dgm:presLayoutVars>
      </dgm:prSet>
      <dgm:spPr/>
      <dgm:t>
        <a:bodyPr/>
        <a:lstStyle/>
        <a:p>
          <a:endParaRPr lang="sr-Latn-RS"/>
        </a:p>
      </dgm:t>
    </dgm:pt>
    <dgm:pt modelId="{0489C1A1-DD49-4855-8EF6-C3CC6BFC63B1}" type="pres">
      <dgm:prSet presAssocID="{B4D6632C-7C33-4C27-93C2-4D21EC752CE1}" presName="desTx" presStyleLbl="alignAccFollowNode1" presStyleIdx="0" presStyleCnt="2" custScaleX="86596">
        <dgm:presLayoutVars>
          <dgm:bulletEnabled val="1"/>
        </dgm:presLayoutVars>
      </dgm:prSet>
      <dgm:spPr/>
      <dgm:t>
        <a:bodyPr/>
        <a:lstStyle/>
        <a:p>
          <a:endParaRPr lang="sr-Latn-RS"/>
        </a:p>
      </dgm:t>
    </dgm:pt>
    <dgm:pt modelId="{ED6E19D6-6448-4F52-BDCA-999B49A12975}" type="pres">
      <dgm:prSet presAssocID="{49FB61E7-1B0B-4938-B1A5-9B86BDCDD1B4}" presName="space" presStyleCnt="0"/>
      <dgm:spPr/>
    </dgm:pt>
    <dgm:pt modelId="{E234BE91-A4F5-423F-94FB-D3C387095B6C}" type="pres">
      <dgm:prSet presAssocID="{8C7BE105-CFA5-4BC9-9E09-548DD0102576}" presName="composite" presStyleCnt="0"/>
      <dgm:spPr/>
    </dgm:pt>
    <dgm:pt modelId="{D8B17185-EFEE-4725-902C-A8354CC0EC20}" type="pres">
      <dgm:prSet presAssocID="{8C7BE105-CFA5-4BC9-9E09-548DD0102576}" presName="parTx" presStyleLbl="alignNode1" presStyleIdx="1" presStyleCnt="2" custScaleX="86596" custScaleY="98270" custLinFactNeighborX="-9588" custLinFactNeighborY="-1756">
        <dgm:presLayoutVars>
          <dgm:chMax val="0"/>
          <dgm:chPref val="0"/>
          <dgm:bulletEnabled val="1"/>
        </dgm:presLayoutVars>
      </dgm:prSet>
      <dgm:spPr/>
      <dgm:t>
        <a:bodyPr/>
        <a:lstStyle/>
        <a:p>
          <a:endParaRPr lang="sr-Latn-RS"/>
        </a:p>
      </dgm:t>
    </dgm:pt>
    <dgm:pt modelId="{D181DA60-1E33-49E8-8FE7-97C9640A0D0A}" type="pres">
      <dgm:prSet presAssocID="{8C7BE105-CFA5-4BC9-9E09-548DD0102576}" presName="desTx" presStyleLbl="alignAccFollowNode1" presStyleIdx="1" presStyleCnt="2" custScaleX="86596" custLinFactNeighborX="-9843">
        <dgm:presLayoutVars>
          <dgm:bulletEnabled val="1"/>
        </dgm:presLayoutVars>
      </dgm:prSet>
      <dgm:spPr/>
      <dgm:t>
        <a:bodyPr/>
        <a:lstStyle/>
        <a:p>
          <a:endParaRPr lang="sr-Latn-RS"/>
        </a:p>
      </dgm:t>
    </dgm:pt>
  </dgm:ptLst>
  <dgm:cxnLst>
    <dgm:cxn modelId="{BD0C8FCC-E875-4B4B-AE8D-0FFCC5238772}" type="presOf" srcId="{14954948-E7B6-42CE-9E76-195B05EDF038}" destId="{0489C1A1-DD49-4855-8EF6-C3CC6BFC63B1}" srcOrd="0" destOrd="2" presId="urn:microsoft.com/office/officeart/2005/8/layout/hList1"/>
    <dgm:cxn modelId="{7B719DA0-74C3-4060-A28F-FA984E287009}" type="presOf" srcId="{8C7BE105-CFA5-4BC9-9E09-548DD0102576}" destId="{D8B17185-EFEE-4725-902C-A8354CC0EC20}" srcOrd="0" destOrd="0" presId="urn:microsoft.com/office/officeart/2005/8/layout/hList1"/>
    <dgm:cxn modelId="{A7FBD6A0-CB2A-4733-9CD3-5AB183A1136C}" type="presOf" srcId="{2C4F3B66-A3B3-4193-8F2B-7FD89D644D0A}" destId="{0489C1A1-DD49-4855-8EF6-C3CC6BFC63B1}" srcOrd="0" destOrd="5" presId="urn:microsoft.com/office/officeart/2005/8/layout/hList1"/>
    <dgm:cxn modelId="{B2B48D58-7E60-43B3-A550-ACD48B1B7AC4}" srcId="{D189D815-F9E5-4A74-84BF-895B8FD3D813}" destId="{B4D6632C-7C33-4C27-93C2-4D21EC752CE1}" srcOrd="0" destOrd="0" parTransId="{3001A1EF-7AC1-4714-8405-91A8FF6EE670}" sibTransId="{49FB61E7-1B0B-4938-B1A5-9B86BDCDD1B4}"/>
    <dgm:cxn modelId="{16EF1CBC-DE43-40AB-8FE4-4809A8A9D34F}" type="presOf" srcId="{0E5702B4-4678-4F8F-B187-0C2143A0566D}" destId="{0489C1A1-DD49-4855-8EF6-C3CC6BFC63B1}" srcOrd="0" destOrd="4" presId="urn:microsoft.com/office/officeart/2005/8/layout/hList1"/>
    <dgm:cxn modelId="{5E7E195D-0C0E-43ED-9798-19094DC56759}" srcId="{B4D6632C-7C33-4C27-93C2-4D21EC752CE1}" destId="{2C4F3B66-A3B3-4193-8F2B-7FD89D644D0A}" srcOrd="5" destOrd="0" parTransId="{303AD4FC-8588-44D1-8426-56443AE03840}" sibTransId="{AD85F340-C3CF-431C-95DE-43ED7F7893A4}"/>
    <dgm:cxn modelId="{1EFD5D1C-2071-4A9A-8F5D-D5942BBDAB6B}" type="presOf" srcId="{D189D815-F9E5-4A74-84BF-895B8FD3D813}" destId="{95E46FDA-EC0D-423E-AE11-B2946378CB28}" srcOrd="0" destOrd="0" presId="urn:microsoft.com/office/officeart/2005/8/layout/hList1"/>
    <dgm:cxn modelId="{EBF17FC2-9098-4D00-98D7-A4D46BDA0208}" type="presOf" srcId="{B401636A-F12D-477C-9FB0-D0DC8F99126E}" destId="{0489C1A1-DD49-4855-8EF6-C3CC6BFC63B1}" srcOrd="0" destOrd="1" presId="urn:microsoft.com/office/officeart/2005/8/layout/hList1"/>
    <dgm:cxn modelId="{785E4303-EE81-4073-B581-EF61FCDA17E2}" srcId="{D189D815-F9E5-4A74-84BF-895B8FD3D813}" destId="{8C7BE105-CFA5-4BC9-9E09-548DD0102576}" srcOrd="1" destOrd="0" parTransId="{3550F953-F49C-4BB1-B33F-18459E665820}" sibTransId="{ED3198A5-FADE-4F99-B469-70CEDD2BF0B0}"/>
    <dgm:cxn modelId="{A6F43D67-F549-4DF9-B472-910EE7267647}" srcId="{8C7BE105-CFA5-4BC9-9E09-548DD0102576}" destId="{77C90F91-A080-440A-88E8-47876095E437}" srcOrd="1" destOrd="0" parTransId="{7431738E-9CBB-40D4-82F5-C3E2B882B21C}" sibTransId="{5FE7BAF6-04AB-4F03-8783-32BC33139BD8}"/>
    <dgm:cxn modelId="{40B08459-F349-4C21-B038-E31685A559D5}" srcId="{8C7BE105-CFA5-4BC9-9E09-548DD0102576}" destId="{3E7DAAAC-E630-4350-B526-C931429AC3C4}" srcOrd="0" destOrd="0" parTransId="{62D3B75F-1657-474D-9DD0-7AFF78D2192E}" sibTransId="{1D4E4017-8FAB-4B0F-8095-CC5453817B1E}"/>
    <dgm:cxn modelId="{E01C21AF-E16C-47A0-A455-82E9E61AB270}" srcId="{8C7BE105-CFA5-4BC9-9E09-548DD0102576}" destId="{2774D53A-AABF-4B5B-8475-EFE64CA30957}" srcOrd="2" destOrd="0" parTransId="{F3DC6649-2EA4-40B1-BF9F-B4944CDEA2D5}" sibTransId="{813F0AF2-B27F-46C5-8F06-9E5DD8A78860}"/>
    <dgm:cxn modelId="{C4D8AAFB-AABF-4699-9B47-5D5A52A421FA}" type="presOf" srcId="{77C90F91-A080-440A-88E8-47876095E437}" destId="{D181DA60-1E33-49E8-8FE7-97C9640A0D0A}" srcOrd="0" destOrd="1" presId="urn:microsoft.com/office/officeart/2005/8/layout/hList1"/>
    <dgm:cxn modelId="{050B05CB-1329-44CC-88A4-D5D7D79591D6}" type="presOf" srcId="{044B3D7F-52EF-4BB3-BB6E-650AB190EA32}" destId="{0489C1A1-DD49-4855-8EF6-C3CC6BFC63B1}" srcOrd="0" destOrd="3" presId="urn:microsoft.com/office/officeart/2005/8/layout/hList1"/>
    <dgm:cxn modelId="{A5794810-76E9-47A0-B3D4-74947FCF1FC0}" srcId="{B4D6632C-7C33-4C27-93C2-4D21EC752CE1}" destId="{E9C84632-D639-4940-8225-0D2DC540D1C6}" srcOrd="0" destOrd="0" parTransId="{B7E08C93-F784-4B1F-811D-143177475B2A}" sibTransId="{57D92E0C-EE97-43AF-A27D-785BE5C2DCBA}"/>
    <dgm:cxn modelId="{A097D691-8BF8-4E60-AC34-E707ED29BB09}" srcId="{B4D6632C-7C33-4C27-93C2-4D21EC752CE1}" destId="{B401636A-F12D-477C-9FB0-D0DC8F99126E}" srcOrd="1" destOrd="0" parTransId="{F82D02FC-6B24-4826-ADF9-9AE25C761867}" sibTransId="{9D15CFC5-C520-4A6A-96B6-FD68BB4046A4}"/>
    <dgm:cxn modelId="{3F60CA2A-E3CA-42ED-8E2F-7A8AF35F65B2}" type="presOf" srcId="{3E7DAAAC-E630-4350-B526-C931429AC3C4}" destId="{D181DA60-1E33-49E8-8FE7-97C9640A0D0A}" srcOrd="0" destOrd="0" presId="urn:microsoft.com/office/officeart/2005/8/layout/hList1"/>
    <dgm:cxn modelId="{2D93AAE9-5C9C-4199-8CD8-F638A7794FBD}" srcId="{B4D6632C-7C33-4C27-93C2-4D21EC752CE1}" destId="{14954948-E7B6-42CE-9E76-195B05EDF038}" srcOrd="2" destOrd="0" parTransId="{0703CE6E-9A0B-489F-BC36-8AC4B1DEAAFE}" sibTransId="{027BB3FF-7244-4410-B1EE-C31252E82B41}"/>
    <dgm:cxn modelId="{2FD1BFAC-1013-4734-B83B-ACFA687E42FD}" type="presOf" srcId="{2774D53A-AABF-4B5B-8475-EFE64CA30957}" destId="{D181DA60-1E33-49E8-8FE7-97C9640A0D0A}" srcOrd="0" destOrd="2" presId="urn:microsoft.com/office/officeart/2005/8/layout/hList1"/>
    <dgm:cxn modelId="{ADF9437F-9F59-4273-83E7-97ED0B5AD992}" srcId="{B4D6632C-7C33-4C27-93C2-4D21EC752CE1}" destId="{044B3D7F-52EF-4BB3-BB6E-650AB190EA32}" srcOrd="3" destOrd="0" parTransId="{396E4830-51ED-4BC9-B35C-322F481A914C}" sibTransId="{E9996353-6CC2-426C-841F-5EE39CAEF222}"/>
    <dgm:cxn modelId="{0B4E5646-F651-43D8-BBEB-2950DD529938}" srcId="{B4D6632C-7C33-4C27-93C2-4D21EC752CE1}" destId="{0E5702B4-4678-4F8F-B187-0C2143A0566D}" srcOrd="4" destOrd="0" parTransId="{80691076-51AB-41F5-A964-E2FC9F560FCD}" sibTransId="{6B3DD025-F466-4C1C-925D-43A780AC22A9}"/>
    <dgm:cxn modelId="{40D8004A-53B3-44C0-9C62-17E76AF0EAF6}" type="presOf" srcId="{B4D6632C-7C33-4C27-93C2-4D21EC752CE1}" destId="{A8EEC874-2738-4F14-8269-A9C490C8E66A}" srcOrd="0" destOrd="0" presId="urn:microsoft.com/office/officeart/2005/8/layout/hList1"/>
    <dgm:cxn modelId="{E383BDA4-47C2-4F16-A05B-21F87977AD8B}" type="presOf" srcId="{E9C84632-D639-4940-8225-0D2DC540D1C6}" destId="{0489C1A1-DD49-4855-8EF6-C3CC6BFC63B1}" srcOrd="0" destOrd="0" presId="urn:microsoft.com/office/officeart/2005/8/layout/hList1"/>
    <dgm:cxn modelId="{C99AF7ED-F63B-4A0E-AF43-9F106CBCDB5C}" type="presParOf" srcId="{95E46FDA-EC0D-423E-AE11-B2946378CB28}" destId="{1EE4E17E-7B3F-4C01-A129-555897D3F2A7}" srcOrd="0" destOrd="0" presId="urn:microsoft.com/office/officeart/2005/8/layout/hList1"/>
    <dgm:cxn modelId="{37F8D737-DE1D-483C-B653-03FF2F596AD4}" type="presParOf" srcId="{1EE4E17E-7B3F-4C01-A129-555897D3F2A7}" destId="{A8EEC874-2738-4F14-8269-A9C490C8E66A}" srcOrd="0" destOrd="0" presId="urn:microsoft.com/office/officeart/2005/8/layout/hList1"/>
    <dgm:cxn modelId="{64036750-9D34-4CC4-B082-DA650E07A4A4}" type="presParOf" srcId="{1EE4E17E-7B3F-4C01-A129-555897D3F2A7}" destId="{0489C1A1-DD49-4855-8EF6-C3CC6BFC63B1}" srcOrd="1" destOrd="0" presId="urn:microsoft.com/office/officeart/2005/8/layout/hList1"/>
    <dgm:cxn modelId="{3A5D135B-AAB5-48B9-937E-A670F1391288}" type="presParOf" srcId="{95E46FDA-EC0D-423E-AE11-B2946378CB28}" destId="{ED6E19D6-6448-4F52-BDCA-999B49A12975}" srcOrd="1" destOrd="0" presId="urn:microsoft.com/office/officeart/2005/8/layout/hList1"/>
    <dgm:cxn modelId="{6E0D5543-0BBE-4CFE-96D0-678E44A5554D}" type="presParOf" srcId="{95E46FDA-EC0D-423E-AE11-B2946378CB28}" destId="{E234BE91-A4F5-423F-94FB-D3C387095B6C}" srcOrd="2" destOrd="0" presId="urn:microsoft.com/office/officeart/2005/8/layout/hList1"/>
    <dgm:cxn modelId="{2EBAD9D8-AF04-4224-BCE3-4A51CBBCE5CF}" type="presParOf" srcId="{E234BE91-A4F5-423F-94FB-D3C387095B6C}" destId="{D8B17185-EFEE-4725-902C-A8354CC0EC20}" srcOrd="0" destOrd="0" presId="urn:microsoft.com/office/officeart/2005/8/layout/hList1"/>
    <dgm:cxn modelId="{5A78E0DA-6976-4DE5-883B-016BE8899F54}" type="presParOf" srcId="{E234BE91-A4F5-423F-94FB-D3C387095B6C}" destId="{D181DA60-1E33-49E8-8FE7-97C9640A0D0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199132-FC09-42C3-B4B1-EF1FBBE98EB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sr-Latn-RS"/>
        </a:p>
      </dgm:t>
    </dgm:pt>
    <dgm:pt modelId="{1B1708E8-1804-42FA-8659-83E62EF3A2DE}">
      <dgm:prSet phldrT="[Text]" custT="1"/>
      <dgm:spPr/>
      <dgm:t>
        <a:bodyPr/>
        <a:lstStyle/>
        <a:p>
          <a:r>
            <a:rPr lang="sr-Latn-RS" sz="2200" dirty="0" smtClean="0"/>
            <a:t>Bruto marža</a:t>
          </a:r>
          <a:endParaRPr lang="sr-Latn-RS" sz="2200" dirty="0"/>
        </a:p>
      </dgm:t>
    </dgm:pt>
    <dgm:pt modelId="{F000F64E-CAED-48E1-A1A0-87246020CC3B}" type="parTrans" cxnId="{F7639CC0-C4CF-4DAB-BD36-8B0B218AEEED}">
      <dgm:prSet/>
      <dgm:spPr/>
      <dgm:t>
        <a:bodyPr/>
        <a:lstStyle/>
        <a:p>
          <a:endParaRPr lang="sr-Latn-RS"/>
        </a:p>
      </dgm:t>
    </dgm:pt>
    <dgm:pt modelId="{8F7718CD-DD32-4DE4-9147-B8D6945A091E}" type="sibTrans" cxnId="{F7639CC0-C4CF-4DAB-BD36-8B0B218AEEED}">
      <dgm:prSet/>
      <dgm:spPr/>
      <dgm:t>
        <a:bodyPr/>
        <a:lstStyle/>
        <a:p>
          <a:endParaRPr lang="sr-Latn-RS"/>
        </a:p>
      </dgm:t>
    </dgm:pt>
    <dgm:pt modelId="{A8C641D5-3F1C-437C-9BB5-9CB82757701C}">
      <dgm:prSet phldrT="[Text]" custT="1"/>
      <dgm:spPr/>
      <dgm:t>
        <a:bodyPr/>
        <a:lstStyle/>
        <a:p>
          <a:r>
            <a:rPr lang="sr-Latn-RS" sz="2200" dirty="0" smtClean="0"/>
            <a:t>Interna</a:t>
          </a:r>
          <a:endParaRPr lang="sr-Latn-RS" sz="2200" dirty="0"/>
        </a:p>
      </dgm:t>
    </dgm:pt>
    <dgm:pt modelId="{FDB7FDC8-3FE7-4EEA-891B-F9E7681A146D}" type="parTrans" cxnId="{F35CA646-851B-4BB2-B360-2E1480807D27}">
      <dgm:prSet/>
      <dgm:spPr/>
      <dgm:t>
        <a:bodyPr/>
        <a:lstStyle/>
        <a:p>
          <a:endParaRPr lang="sr-Latn-RS"/>
        </a:p>
      </dgm:t>
    </dgm:pt>
    <dgm:pt modelId="{0FFA7CCC-0E3B-4B82-ABD9-886BF530C484}" type="sibTrans" cxnId="{F35CA646-851B-4BB2-B360-2E1480807D27}">
      <dgm:prSet/>
      <dgm:spPr/>
      <dgm:t>
        <a:bodyPr/>
        <a:lstStyle/>
        <a:p>
          <a:endParaRPr lang="sr-Latn-RS"/>
        </a:p>
      </dgm:t>
    </dgm:pt>
    <dgm:pt modelId="{56FD8F7D-CD1E-4933-8819-A97063156328}">
      <dgm:prSet phldrT="[Text]" custT="1"/>
      <dgm:spPr/>
      <dgm:t>
        <a:bodyPr/>
        <a:lstStyle/>
        <a:p>
          <a:r>
            <a:rPr lang="sr-Latn-RS" sz="2200" dirty="0" smtClean="0"/>
            <a:t>Eksterna</a:t>
          </a:r>
          <a:endParaRPr lang="sr-Latn-RS" sz="2200" dirty="0"/>
        </a:p>
      </dgm:t>
    </dgm:pt>
    <dgm:pt modelId="{3883655E-D7C4-42E7-8E0A-E6D9CB4DB0F5}" type="parTrans" cxnId="{E3550378-C261-4B4A-91C5-EB76C4359049}">
      <dgm:prSet/>
      <dgm:spPr/>
      <dgm:t>
        <a:bodyPr/>
        <a:lstStyle/>
        <a:p>
          <a:endParaRPr lang="sr-Latn-RS"/>
        </a:p>
      </dgm:t>
    </dgm:pt>
    <dgm:pt modelId="{37AEB907-E2EE-4BA2-B35E-DA278CCAA4F6}" type="sibTrans" cxnId="{E3550378-C261-4B4A-91C5-EB76C4359049}">
      <dgm:prSet/>
      <dgm:spPr/>
      <dgm:t>
        <a:bodyPr/>
        <a:lstStyle/>
        <a:p>
          <a:endParaRPr lang="sr-Latn-RS"/>
        </a:p>
      </dgm:t>
    </dgm:pt>
    <dgm:pt modelId="{B52FB258-D9B9-4E27-8BF2-EAE3B03E1FB4}">
      <dgm:prSet custT="1"/>
      <dgm:spPr>
        <a:solidFill>
          <a:srgbClr val="3F9C35"/>
        </a:solidFill>
      </dgm:spPr>
      <dgm:t>
        <a:bodyPr/>
        <a:lstStyle/>
        <a:p>
          <a:r>
            <a:rPr lang="sr-Latn-RS" sz="1600" dirty="0" smtClean="0"/>
            <a:t>Primer: nabavka iste robe i od povezanog i od nepovezanog društva i dalja prodaja nepovezanim licima, bez dodavanja značane vrednosti</a:t>
          </a:r>
          <a:endParaRPr lang="sr-Latn-RS" sz="1600" dirty="0"/>
        </a:p>
      </dgm:t>
    </dgm:pt>
    <dgm:pt modelId="{97468C3B-1083-4CC9-954A-545D4FA33FCE}" type="parTrans" cxnId="{B9CCDC93-8B87-4709-9B13-9B67EDECDBF2}">
      <dgm:prSet/>
      <dgm:spPr/>
      <dgm:t>
        <a:bodyPr/>
        <a:lstStyle/>
        <a:p>
          <a:endParaRPr lang="sr-Latn-RS"/>
        </a:p>
      </dgm:t>
    </dgm:pt>
    <dgm:pt modelId="{50758A2D-8931-4EC6-A1DC-4E5F78ADEAB6}" type="sibTrans" cxnId="{B9CCDC93-8B87-4709-9B13-9B67EDECDBF2}">
      <dgm:prSet/>
      <dgm:spPr/>
      <dgm:t>
        <a:bodyPr/>
        <a:lstStyle/>
        <a:p>
          <a:endParaRPr lang="sr-Latn-RS"/>
        </a:p>
      </dgm:t>
    </dgm:pt>
    <dgm:pt modelId="{D4764929-DC5F-42EC-9C0E-5ABC4799A5A2}">
      <dgm:prSet custT="1"/>
      <dgm:spPr>
        <a:solidFill>
          <a:srgbClr val="3F9C35"/>
        </a:solidFill>
      </dgm:spPr>
      <dgm:t>
        <a:bodyPr/>
        <a:lstStyle/>
        <a:p>
          <a:r>
            <a:rPr lang="sr-Latn-RS" sz="1600" dirty="0" smtClean="0"/>
            <a:t>Primer: </a:t>
          </a:r>
          <a:r>
            <a:rPr lang="sr-Latn-CS" sz="1600" dirty="0" smtClean="0"/>
            <a:t>trgovinski lanac čiji je osnivači strano društva, koji dalje vrše prodaju nepovezanim licima bez dodavanja značajne vrednosti</a:t>
          </a:r>
          <a:endParaRPr lang="sr-Latn-RS" sz="1600" dirty="0"/>
        </a:p>
      </dgm:t>
    </dgm:pt>
    <dgm:pt modelId="{26F132F4-C229-443C-B42A-75A0781DE1BC}" type="parTrans" cxnId="{A8E04850-1608-4D10-A56E-75EFB7F7C0B4}">
      <dgm:prSet/>
      <dgm:spPr/>
      <dgm:t>
        <a:bodyPr/>
        <a:lstStyle/>
        <a:p>
          <a:endParaRPr lang="sr-Latn-RS"/>
        </a:p>
      </dgm:t>
    </dgm:pt>
    <dgm:pt modelId="{52513C6B-E87D-4883-A177-DF948C1788F2}" type="sibTrans" cxnId="{A8E04850-1608-4D10-A56E-75EFB7F7C0B4}">
      <dgm:prSet/>
      <dgm:spPr/>
      <dgm:t>
        <a:bodyPr/>
        <a:lstStyle/>
        <a:p>
          <a:endParaRPr lang="sr-Latn-RS"/>
        </a:p>
      </dgm:t>
    </dgm:pt>
    <dgm:pt modelId="{C500C90C-E6B5-4599-A193-ECC3069B9088}" type="pres">
      <dgm:prSet presAssocID="{6A199132-FC09-42C3-B4B1-EF1FBBE98EB7}" presName="Name0" presStyleCnt="0">
        <dgm:presLayoutVars>
          <dgm:chPref val="1"/>
          <dgm:dir/>
          <dgm:animOne val="branch"/>
          <dgm:animLvl val="lvl"/>
          <dgm:resizeHandles val="exact"/>
        </dgm:presLayoutVars>
      </dgm:prSet>
      <dgm:spPr/>
      <dgm:t>
        <a:bodyPr/>
        <a:lstStyle/>
        <a:p>
          <a:endParaRPr lang="sr-Latn-RS"/>
        </a:p>
      </dgm:t>
    </dgm:pt>
    <dgm:pt modelId="{2280FE00-50E6-496B-B5C3-F86D7A482A71}" type="pres">
      <dgm:prSet presAssocID="{1B1708E8-1804-42FA-8659-83E62EF3A2DE}" presName="root1" presStyleCnt="0"/>
      <dgm:spPr/>
    </dgm:pt>
    <dgm:pt modelId="{5641370C-A703-44CE-8413-568AD561C3D4}" type="pres">
      <dgm:prSet presAssocID="{1B1708E8-1804-42FA-8659-83E62EF3A2DE}" presName="LevelOneTextNode" presStyleLbl="node0" presStyleIdx="0" presStyleCnt="1" custAng="5400000" custScaleX="106284" custScaleY="36498" custLinFactX="-5509" custLinFactNeighborX="-100000" custLinFactNeighborY="-820">
        <dgm:presLayoutVars>
          <dgm:chPref val="3"/>
        </dgm:presLayoutVars>
      </dgm:prSet>
      <dgm:spPr/>
      <dgm:t>
        <a:bodyPr/>
        <a:lstStyle/>
        <a:p>
          <a:endParaRPr lang="sr-Latn-RS"/>
        </a:p>
      </dgm:t>
    </dgm:pt>
    <dgm:pt modelId="{0674778D-4011-4083-B1B2-888A037FE598}" type="pres">
      <dgm:prSet presAssocID="{1B1708E8-1804-42FA-8659-83E62EF3A2DE}" presName="level2hierChild" presStyleCnt="0"/>
      <dgm:spPr/>
    </dgm:pt>
    <dgm:pt modelId="{D8C75302-8B80-4873-891B-705003AA051E}" type="pres">
      <dgm:prSet presAssocID="{FDB7FDC8-3FE7-4EEA-891B-F9E7681A146D}" presName="conn2-1" presStyleLbl="parChTrans1D2" presStyleIdx="0" presStyleCnt="2"/>
      <dgm:spPr/>
      <dgm:t>
        <a:bodyPr/>
        <a:lstStyle/>
        <a:p>
          <a:endParaRPr lang="sr-Latn-RS"/>
        </a:p>
      </dgm:t>
    </dgm:pt>
    <dgm:pt modelId="{D6ED56BD-193A-4ED4-8126-3F7DB5616583}" type="pres">
      <dgm:prSet presAssocID="{FDB7FDC8-3FE7-4EEA-891B-F9E7681A146D}" presName="connTx" presStyleLbl="parChTrans1D2" presStyleIdx="0" presStyleCnt="2"/>
      <dgm:spPr/>
      <dgm:t>
        <a:bodyPr/>
        <a:lstStyle/>
        <a:p>
          <a:endParaRPr lang="sr-Latn-RS"/>
        </a:p>
      </dgm:t>
    </dgm:pt>
    <dgm:pt modelId="{BAFA4E05-3892-4FA6-AE47-FFD2C896D11C}" type="pres">
      <dgm:prSet presAssocID="{A8C641D5-3F1C-437C-9BB5-9CB82757701C}" presName="root2" presStyleCnt="0"/>
      <dgm:spPr/>
    </dgm:pt>
    <dgm:pt modelId="{C54538EE-DD3B-4FF3-8A62-FD72CA7FEEBD}" type="pres">
      <dgm:prSet presAssocID="{A8C641D5-3F1C-437C-9BB5-9CB82757701C}" presName="LevelTwoTextNode" presStyleLbl="node2" presStyleIdx="0" presStyleCnt="2" custScaleY="146682">
        <dgm:presLayoutVars>
          <dgm:chPref val="3"/>
        </dgm:presLayoutVars>
      </dgm:prSet>
      <dgm:spPr/>
      <dgm:t>
        <a:bodyPr/>
        <a:lstStyle/>
        <a:p>
          <a:endParaRPr lang="sr-Latn-RS"/>
        </a:p>
      </dgm:t>
    </dgm:pt>
    <dgm:pt modelId="{4399D2B4-7C96-4C8F-B3B1-B0E63537D3D7}" type="pres">
      <dgm:prSet presAssocID="{A8C641D5-3F1C-437C-9BB5-9CB82757701C}" presName="level3hierChild" presStyleCnt="0"/>
      <dgm:spPr/>
    </dgm:pt>
    <dgm:pt modelId="{7D6B6415-1922-4B67-98A8-901A3463F509}" type="pres">
      <dgm:prSet presAssocID="{97468C3B-1083-4CC9-954A-545D4FA33FCE}" presName="conn2-1" presStyleLbl="parChTrans1D3" presStyleIdx="0" presStyleCnt="2"/>
      <dgm:spPr/>
      <dgm:t>
        <a:bodyPr/>
        <a:lstStyle/>
        <a:p>
          <a:endParaRPr lang="sr-Latn-RS"/>
        </a:p>
      </dgm:t>
    </dgm:pt>
    <dgm:pt modelId="{FF6E261A-9DAE-4C53-ABD0-8D2911897373}" type="pres">
      <dgm:prSet presAssocID="{97468C3B-1083-4CC9-954A-545D4FA33FCE}" presName="connTx" presStyleLbl="parChTrans1D3" presStyleIdx="0" presStyleCnt="2"/>
      <dgm:spPr/>
      <dgm:t>
        <a:bodyPr/>
        <a:lstStyle/>
        <a:p>
          <a:endParaRPr lang="sr-Latn-RS"/>
        </a:p>
      </dgm:t>
    </dgm:pt>
    <dgm:pt modelId="{6D5DC06A-FE91-4DBE-9EA5-44AE1D21D231}" type="pres">
      <dgm:prSet presAssocID="{B52FB258-D9B9-4E27-8BF2-EAE3B03E1FB4}" presName="root2" presStyleCnt="0"/>
      <dgm:spPr/>
    </dgm:pt>
    <dgm:pt modelId="{CBA20315-DC2B-4326-9BF7-6BCF03F88BD2}" type="pres">
      <dgm:prSet presAssocID="{B52FB258-D9B9-4E27-8BF2-EAE3B03E1FB4}" presName="LevelTwoTextNode" presStyleLbl="node3" presStyleIdx="0" presStyleCnt="2" custScaleX="142373" custScaleY="199737">
        <dgm:presLayoutVars>
          <dgm:chPref val="3"/>
        </dgm:presLayoutVars>
      </dgm:prSet>
      <dgm:spPr/>
      <dgm:t>
        <a:bodyPr/>
        <a:lstStyle/>
        <a:p>
          <a:endParaRPr lang="sr-Latn-RS"/>
        </a:p>
      </dgm:t>
    </dgm:pt>
    <dgm:pt modelId="{05E3BCA1-EC34-4453-8495-4EFA5DB2730B}" type="pres">
      <dgm:prSet presAssocID="{B52FB258-D9B9-4E27-8BF2-EAE3B03E1FB4}" presName="level3hierChild" presStyleCnt="0"/>
      <dgm:spPr/>
    </dgm:pt>
    <dgm:pt modelId="{BD7FD783-083E-4BDC-AE14-C03EC03140C5}" type="pres">
      <dgm:prSet presAssocID="{3883655E-D7C4-42E7-8E0A-E6D9CB4DB0F5}" presName="conn2-1" presStyleLbl="parChTrans1D2" presStyleIdx="1" presStyleCnt="2"/>
      <dgm:spPr/>
      <dgm:t>
        <a:bodyPr/>
        <a:lstStyle/>
        <a:p>
          <a:endParaRPr lang="sr-Latn-RS"/>
        </a:p>
      </dgm:t>
    </dgm:pt>
    <dgm:pt modelId="{D77B0C46-E346-4298-9DFC-19E98C7C8CFA}" type="pres">
      <dgm:prSet presAssocID="{3883655E-D7C4-42E7-8E0A-E6D9CB4DB0F5}" presName="connTx" presStyleLbl="parChTrans1D2" presStyleIdx="1" presStyleCnt="2"/>
      <dgm:spPr/>
      <dgm:t>
        <a:bodyPr/>
        <a:lstStyle/>
        <a:p>
          <a:endParaRPr lang="sr-Latn-RS"/>
        </a:p>
      </dgm:t>
    </dgm:pt>
    <dgm:pt modelId="{AD1B983B-AD9B-450D-92C7-BB2F041C7AA0}" type="pres">
      <dgm:prSet presAssocID="{56FD8F7D-CD1E-4933-8819-A97063156328}" presName="root2" presStyleCnt="0"/>
      <dgm:spPr/>
    </dgm:pt>
    <dgm:pt modelId="{F2DC2D14-8450-4922-9E3D-FA214079567D}" type="pres">
      <dgm:prSet presAssocID="{56FD8F7D-CD1E-4933-8819-A97063156328}" presName="LevelTwoTextNode" presStyleLbl="node2" presStyleIdx="1" presStyleCnt="2" custScaleY="146682">
        <dgm:presLayoutVars>
          <dgm:chPref val="3"/>
        </dgm:presLayoutVars>
      </dgm:prSet>
      <dgm:spPr/>
      <dgm:t>
        <a:bodyPr/>
        <a:lstStyle/>
        <a:p>
          <a:endParaRPr lang="sr-Latn-RS"/>
        </a:p>
      </dgm:t>
    </dgm:pt>
    <dgm:pt modelId="{69D2FBFE-E4FE-49C0-8EEE-3159EA1E678E}" type="pres">
      <dgm:prSet presAssocID="{56FD8F7D-CD1E-4933-8819-A97063156328}" presName="level3hierChild" presStyleCnt="0"/>
      <dgm:spPr/>
    </dgm:pt>
    <dgm:pt modelId="{6159DE84-81C4-432A-B57E-3A0E854522E1}" type="pres">
      <dgm:prSet presAssocID="{26F132F4-C229-443C-B42A-75A0781DE1BC}" presName="conn2-1" presStyleLbl="parChTrans1D3" presStyleIdx="1" presStyleCnt="2"/>
      <dgm:spPr/>
      <dgm:t>
        <a:bodyPr/>
        <a:lstStyle/>
        <a:p>
          <a:endParaRPr lang="sr-Latn-RS"/>
        </a:p>
      </dgm:t>
    </dgm:pt>
    <dgm:pt modelId="{A3FB8179-0E60-4A5C-978D-795F41BB838F}" type="pres">
      <dgm:prSet presAssocID="{26F132F4-C229-443C-B42A-75A0781DE1BC}" presName="connTx" presStyleLbl="parChTrans1D3" presStyleIdx="1" presStyleCnt="2"/>
      <dgm:spPr/>
      <dgm:t>
        <a:bodyPr/>
        <a:lstStyle/>
        <a:p>
          <a:endParaRPr lang="sr-Latn-RS"/>
        </a:p>
      </dgm:t>
    </dgm:pt>
    <dgm:pt modelId="{EDA4B88B-3B05-44A8-828E-AC1C84E0FE01}" type="pres">
      <dgm:prSet presAssocID="{D4764929-DC5F-42EC-9C0E-5ABC4799A5A2}" presName="root2" presStyleCnt="0"/>
      <dgm:spPr/>
    </dgm:pt>
    <dgm:pt modelId="{14C29768-8BAC-4652-9C03-18590EE47DF0}" type="pres">
      <dgm:prSet presAssocID="{D4764929-DC5F-42EC-9C0E-5ABC4799A5A2}" presName="LevelTwoTextNode" presStyleLbl="node3" presStyleIdx="1" presStyleCnt="2" custScaleX="142373" custScaleY="199796">
        <dgm:presLayoutVars>
          <dgm:chPref val="3"/>
        </dgm:presLayoutVars>
      </dgm:prSet>
      <dgm:spPr/>
      <dgm:t>
        <a:bodyPr/>
        <a:lstStyle/>
        <a:p>
          <a:endParaRPr lang="sr-Latn-RS"/>
        </a:p>
      </dgm:t>
    </dgm:pt>
    <dgm:pt modelId="{1DF79455-BA83-4D72-9DD3-472A9FFEA2DE}" type="pres">
      <dgm:prSet presAssocID="{D4764929-DC5F-42EC-9C0E-5ABC4799A5A2}" presName="level3hierChild" presStyleCnt="0"/>
      <dgm:spPr/>
    </dgm:pt>
  </dgm:ptLst>
  <dgm:cxnLst>
    <dgm:cxn modelId="{B9CCDC93-8B87-4709-9B13-9B67EDECDBF2}" srcId="{A8C641D5-3F1C-437C-9BB5-9CB82757701C}" destId="{B52FB258-D9B9-4E27-8BF2-EAE3B03E1FB4}" srcOrd="0" destOrd="0" parTransId="{97468C3B-1083-4CC9-954A-545D4FA33FCE}" sibTransId="{50758A2D-8931-4EC6-A1DC-4E5F78ADEAB6}"/>
    <dgm:cxn modelId="{FCE25F97-DA5C-4A8F-A667-CA7A7B41EC7F}" type="presOf" srcId="{B52FB258-D9B9-4E27-8BF2-EAE3B03E1FB4}" destId="{CBA20315-DC2B-4326-9BF7-6BCF03F88BD2}" srcOrd="0" destOrd="0" presId="urn:microsoft.com/office/officeart/2008/layout/HorizontalMultiLevelHierarchy"/>
    <dgm:cxn modelId="{D4C1B6B6-F590-4FF2-BA1D-DEE83684752B}" type="presOf" srcId="{6A199132-FC09-42C3-B4B1-EF1FBBE98EB7}" destId="{C500C90C-E6B5-4599-A193-ECC3069B9088}" srcOrd="0" destOrd="0" presId="urn:microsoft.com/office/officeart/2008/layout/HorizontalMultiLevelHierarchy"/>
    <dgm:cxn modelId="{F7639CC0-C4CF-4DAB-BD36-8B0B218AEEED}" srcId="{6A199132-FC09-42C3-B4B1-EF1FBBE98EB7}" destId="{1B1708E8-1804-42FA-8659-83E62EF3A2DE}" srcOrd="0" destOrd="0" parTransId="{F000F64E-CAED-48E1-A1A0-87246020CC3B}" sibTransId="{8F7718CD-DD32-4DE4-9147-B8D6945A091E}"/>
    <dgm:cxn modelId="{8634EBE1-D3B2-42FE-AD07-EF78A94C05DD}" type="presOf" srcId="{A8C641D5-3F1C-437C-9BB5-9CB82757701C}" destId="{C54538EE-DD3B-4FF3-8A62-FD72CA7FEEBD}" srcOrd="0" destOrd="0" presId="urn:microsoft.com/office/officeart/2008/layout/HorizontalMultiLevelHierarchy"/>
    <dgm:cxn modelId="{9E8E7DB3-125E-43DB-A64B-3504CF738F9E}" type="presOf" srcId="{97468C3B-1083-4CC9-954A-545D4FA33FCE}" destId="{FF6E261A-9DAE-4C53-ABD0-8D2911897373}" srcOrd="1" destOrd="0" presId="urn:microsoft.com/office/officeart/2008/layout/HorizontalMultiLevelHierarchy"/>
    <dgm:cxn modelId="{27D9A900-899E-4DE0-AEFA-850584A8BEC0}" type="presOf" srcId="{3883655E-D7C4-42E7-8E0A-E6D9CB4DB0F5}" destId="{BD7FD783-083E-4BDC-AE14-C03EC03140C5}" srcOrd="0" destOrd="0" presId="urn:microsoft.com/office/officeart/2008/layout/HorizontalMultiLevelHierarchy"/>
    <dgm:cxn modelId="{4B6F7761-D0F5-4988-961D-9F25E78CF871}" type="presOf" srcId="{FDB7FDC8-3FE7-4EEA-891B-F9E7681A146D}" destId="{D8C75302-8B80-4873-891B-705003AA051E}" srcOrd="0" destOrd="0" presId="urn:microsoft.com/office/officeart/2008/layout/HorizontalMultiLevelHierarchy"/>
    <dgm:cxn modelId="{6B4F9B37-9606-49E7-808B-902CAC6B6805}" type="presOf" srcId="{FDB7FDC8-3FE7-4EEA-891B-F9E7681A146D}" destId="{D6ED56BD-193A-4ED4-8126-3F7DB5616583}" srcOrd="1" destOrd="0" presId="urn:microsoft.com/office/officeart/2008/layout/HorizontalMultiLevelHierarchy"/>
    <dgm:cxn modelId="{A8E04850-1608-4D10-A56E-75EFB7F7C0B4}" srcId="{56FD8F7D-CD1E-4933-8819-A97063156328}" destId="{D4764929-DC5F-42EC-9C0E-5ABC4799A5A2}" srcOrd="0" destOrd="0" parTransId="{26F132F4-C229-443C-B42A-75A0781DE1BC}" sibTransId="{52513C6B-E87D-4883-A177-DF948C1788F2}"/>
    <dgm:cxn modelId="{E62C32F3-F947-43C3-A767-1439844C734C}" type="presOf" srcId="{97468C3B-1083-4CC9-954A-545D4FA33FCE}" destId="{7D6B6415-1922-4B67-98A8-901A3463F509}" srcOrd="0" destOrd="0" presId="urn:microsoft.com/office/officeart/2008/layout/HorizontalMultiLevelHierarchy"/>
    <dgm:cxn modelId="{645EC2A3-EC38-4736-B37B-3AA5B940004E}" type="presOf" srcId="{26F132F4-C229-443C-B42A-75A0781DE1BC}" destId="{A3FB8179-0E60-4A5C-978D-795F41BB838F}" srcOrd="1" destOrd="0" presId="urn:microsoft.com/office/officeart/2008/layout/HorizontalMultiLevelHierarchy"/>
    <dgm:cxn modelId="{4D73E0D8-0C44-4459-86A8-4221D5066F80}" type="presOf" srcId="{3883655E-D7C4-42E7-8E0A-E6D9CB4DB0F5}" destId="{D77B0C46-E346-4298-9DFC-19E98C7C8CFA}" srcOrd="1" destOrd="0" presId="urn:microsoft.com/office/officeart/2008/layout/HorizontalMultiLevelHierarchy"/>
    <dgm:cxn modelId="{65570986-CA44-4DF3-A1FC-85C4E2F4840C}" type="presOf" srcId="{D4764929-DC5F-42EC-9C0E-5ABC4799A5A2}" destId="{14C29768-8BAC-4652-9C03-18590EE47DF0}" srcOrd="0" destOrd="0" presId="urn:microsoft.com/office/officeart/2008/layout/HorizontalMultiLevelHierarchy"/>
    <dgm:cxn modelId="{E3550378-C261-4B4A-91C5-EB76C4359049}" srcId="{1B1708E8-1804-42FA-8659-83E62EF3A2DE}" destId="{56FD8F7D-CD1E-4933-8819-A97063156328}" srcOrd="1" destOrd="0" parTransId="{3883655E-D7C4-42E7-8E0A-E6D9CB4DB0F5}" sibTransId="{37AEB907-E2EE-4BA2-B35E-DA278CCAA4F6}"/>
    <dgm:cxn modelId="{A016A9CC-CB71-413E-8CDE-EED156A605FE}" type="presOf" srcId="{26F132F4-C229-443C-B42A-75A0781DE1BC}" destId="{6159DE84-81C4-432A-B57E-3A0E854522E1}" srcOrd="0" destOrd="0" presId="urn:microsoft.com/office/officeart/2008/layout/HorizontalMultiLevelHierarchy"/>
    <dgm:cxn modelId="{28180435-F547-4F95-9CCE-64ABA327E1D0}" type="presOf" srcId="{1B1708E8-1804-42FA-8659-83E62EF3A2DE}" destId="{5641370C-A703-44CE-8413-568AD561C3D4}" srcOrd="0" destOrd="0" presId="urn:microsoft.com/office/officeart/2008/layout/HorizontalMultiLevelHierarchy"/>
    <dgm:cxn modelId="{F35CA646-851B-4BB2-B360-2E1480807D27}" srcId="{1B1708E8-1804-42FA-8659-83E62EF3A2DE}" destId="{A8C641D5-3F1C-437C-9BB5-9CB82757701C}" srcOrd="0" destOrd="0" parTransId="{FDB7FDC8-3FE7-4EEA-891B-F9E7681A146D}" sibTransId="{0FFA7CCC-0E3B-4B82-ABD9-886BF530C484}"/>
    <dgm:cxn modelId="{37F8056B-D0D7-44A5-8985-2B095D9B2EDD}" type="presOf" srcId="{56FD8F7D-CD1E-4933-8819-A97063156328}" destId="{F2DC2D14-8450-4922-9E3D-FA214079567D}" srcOrd="0" destOrd="0" presId="urn:microsoft.com/office/officeart/2008/layout/HorizontalMultiLevelHierarchy"/>
    <dgm:cxn modelId="{A13B9465-7A92-412B-9C0D-C706C3E54638}" type="presParOf" srcId="{C500C90C-E6B5-4599-A193-ECC3069B9088}" destId="{2280FE00-50E6-496B-B5C3-F86D7A482A71}" srcOrd="0" destOrd="0" presId="urn:microsoft.com/office/officeart/2008/layout/HorizontalMultiLevelHierarchy"/>
    <dgm:cxn modelId="{3F48F469-25CB-4A4A-8B49-9AF0CABBE954}" type="presParOf" srcId="{2280FE00-50E6-496B-B5C3-F86D7A482A71}" destId="{5641370C-A703-44CE-8413-568AD561C3D4}" srcOrd="0" destOrd="0" presId="urn:microsoft.com/office/officeart/2008/layout/HorizontalMultiLevelHierarchy"/>
    <dgm:cxn modelId="{F9DCB414-7274-44DB-B1B2-15AC5B5031A5}" type="presParOf" srcId="{2280FE00-50E6-496B-B5C3-F86D7A482A71}" destId="{0674778D-4011-4083-B1B2-888A037FE598}" srcOrd="1" destOrd="0" presId="urn:microsoft.com/office/officeart/2008/layout/HorizontalMultiLevelHierarchy"/>
    <dgm:cxn modelId="{DAD072B6-1472-4B74-98EA-13B111585489}" type="presParOf" srcId="{0674778D-4011-4083-B1B2-888A037FE598}" destId="{D8C75302-8B80-4873-891B-705003AA051E}" srcOrd="0" destOrd="0" presId="urn:microsoft.com/office/officeart/2008/layout/HorizontalMultiLevelHierarchy"/>
    <dgm:cxn modelId="{1D7F3B75-4130-44ED-93A0-DA1831DB1CEE}" type="presParOf" srcId="{D8C75302-8B80-4873-891B-705003AA051E}" destId="{D6ED56BD-193A-4ED4-8126-3F7DB5616583}" srcOrd="0" destOrd="0" presId="urn:microsoft.com/office/officeart/2008/layout/HorizontalMultiLevelHierarchy"/>
    <dgm:cxn modelId="{AA91F283-FBD8-473F-B4AC-EC526C62C819}" type="presParOf" srcId="{0674778D-4011-4083-B1B2-888A037FE598}" destId="{BAFA4E05-3892-4FA6-AE47-FFD2C896D11C}" srcOrd="1" destOrd="0" presId="urn:microsoft.com/office/officeart/2008/layout/HorizontalMultiLevelHierarchy"/>
    <dgm:cxn modelId="{AE2021E6-14D9-4DDE-ACA5-FE39E107D592}" type="presParOf" srcId="{BAFA4E05-3892-4FA6-AE47-FFD2C896D11C}" destId="{C54538EE-DD3B-4FF3-8A62-FD72CA7FEEBD}" srcOrd="0" destOrd="0" presId="urn:microsoft.com/office/officeart/2008/layout/HorizontalMultiLevelHierarchy"/>
    <dgm:cxn modelId="{8CBD8F69-097C-4834-BC79-4FB542E8A1A5}" type="presParOf" srcId="{BAFA4E05-3892-4FA6-AE47-FFD2C896D11C}" destId="{4399D2B4-7C96-4C8F-B3B1-B0E63537D3D7}" srcOrd="1" destOrd="0" presId="urn:microsoft.com/office/officeart/2008/layout/HorizontalMultiLevelHierarchy"/>
    <dgm:cxn modelId="{8D33A61E-BCE6-442C-9208-106E5E3221A9}" type="presParOf" srcId="{4399D2B4-7C96-4C8F-B3B1-B0E63537D3D7}" destId="{7D6B6415-1922-4B67-98A8-901A3463F509}" srcOrd="0" destOrd="0" presId="urn:microsoft.com/office/officeart/2008/layout/HorizontalMultiLevelHierarchy"/>
    <dgm:cxn modelId="{5E51AA9D-2531-4800-B509-63C24B43829D}" type="presParOf" srcId="{7D6B6415-1922-4B67-98A8-901A3463F509}" destId="{FF6E261A-9DAE-4C53-ABD0-8D2911897373}" srcOrd="0" destOrd="0" presId="urn:microsoft.com/office/officeart/2008/layout/HorizontalMultiLevelHierarchy"/>
    <dgm:cxn modelId="{4279CE04-557A-4054-B001-591EE0B1027C}" type="presParOf" srcId="{4399D2B4-7C96-4C8F-B3B1-B0E63537D3D7}" destId="{6D5DC06A-FE91-4DBE-9EA5-44AE1D21D231}" srcOrd="1" destOrd="0" presId="urn:microsoft.com/office/officeart/2008/layout/HorizontalMultiLevelHierarchy"/>
    <dgm:cxn modelId="{84CEFEE3-C688-4290-A051-E416714197ED}" type="presParOf" srcId="{6D5DC06A-FE91-4DBE-9EA5-44AE1D21D231}" destId="{CBA20315-DC2B-4326-9BF7-6BCF03F88BD2}" srcOrd="0" destOrd="0" presId="urn:microsoft.com/office/officeart/2008/layout/HorizontalMultiLevelHierarchy"/>
    <dgm:cxn modelId="{0A63BBA9-8EA1-4460-B752-3A679B7B75BF}" type="presParOf" srcId="{6D5DC06A-FE91-4DBE-9EA5-44AE1D21D231}" destId="{05E3BCA1-EC34-4453-8495-4EFA5DB2730B}" srcOrd="1" destOrd="0" presId="urn:microsoft.com/office/officeart/2008/layout/HorizontalMultiLevelHierarchy"/>
    <dgm:cxn modelId="{D9DE91D1-9C97-47B7-9AE7-CBD0CDD09A6B}" type="presParOf" srcId="{0674778D-4011-4083-B1B2-888A037FE598}" destId="{BD7FD783-083E-4BDC-AE14-C03EC03140C5}" srcOrd="2" destOrd="0" presId="urn:microsoft.com/office/officeart/2008/layout/HorizontalMultiLevelHierarchy"/>
    <dgm:cxn modelId="{793F5101-EB3D-40F6-83C2-FD1F5CE61B78}" type="presParOf" srcId="{BD7FD783-083E-4BDC-AE14-C03EC03140C5}" destId="{D77B0C46-E346-4298-9DFC-19E98C7C8CFA}" srcOrd="0" destOrd="0" presId="urn:microsoft.com/office/officeart/2008/layout/HorizontalMultiLevelHierarchy"/>
    <dgm:cxn modelId="{E835A8E6-B353-4480-B82F-E4D4AB379FE6}" type="presParOf" srcId="{0674778D-4011-4083-B1B2-888A037FE598}" destId="{AD1B983B-AD9B-450D-92C7-BB2F041C7AA0}" srcOrd="3" destOrd="0" presId="urn:microsoft.com/office/officeart/2008/layout/HorizontalMultiLevelHierarchy"/>
    <dgm:cxn modelId="{F62E49CA-58F3-4982-96D3-4E197CAD37B5}" type="presParOf" srcId="{AD1B983B-AD9B-450D-92C7-BB2F041C7AA0}" destId="{F2DC2D14-8450-4922-9E3D-FA214079567D}" srcOrd="0" destOrd="0" presId="urn:microsoft.com/office/officeart/2008/layout/HorizontalMultiLevelHierarchy"/>
    <dgm:cxn modelId="{2DB9C227-2B2E-4D99-BDF9-C9FFDD70D595}" type="presParOf" srcId="{AD1B983B-AD9B-450D-92C7-BB2F041C7AA0}" destId="{69D2FBFE-E4FE-49C0-8EEE-3159EA1E678E}" srcOrd="1" destOrd="0" presId="urn:microsoft.com/office/officeart/2008/layout/HorizontalMultiLevelHierarchy"/>
    <dgm:cxn modelId="{483D648D-B559-40E1-A3CD-6985E1A33D33}" type="presParOf" srcId="{69D2FBFE-E4FE-49C0-8EEE-3159EA1E678E}" destId="{6159DE84-81C4-432A-B57E-3A0E854522E1}" srcOrd="0" destOrd="0" presId="urn:microsoft.com/office/officeart/2008/layout/HorizontalMultiLevelHierarchy"/>
    <dgm:cxn modelId="{B374CC32-C695-4C19-A689-E89F20F1B4DF}" type="presParOf" srcId="{6159DE84-81C4-432A-B57E-3A0E854522E1}" destId="{A3FB8179-0E60-4A5C-978D-795F41BB838F}" srcOrd="0" destOrd="0" presId="urn:microsoft.com/office/officeart/2008/layout/HorizontalMultiLevelHierarchy"/>
    <dgm:cxn modelId="{82720891-819C-42EA-AF18-7DEBCB26F02C}" type="presParOf" srcId="{69D2FBFE-E4FE-49C0-8EEE-3159EA1E678E}" destId="{EDA4B88B-3B05-44A8-828E-AC1C84E0FE01}" srcOrd="1" destOrd="0" presId="urn:microsoft.com/office/officeart/2008/layout/HorizontalMultiLevelHierarchy"/>
    <dgm:cxn modelId="{167A7606-0002-478F-8A3E-8FB660532899}" type="presParOf" srcId="{EDA4B88B-3B05-44A8-828E-AC1C84E0FE01}" destId="{14C29768-8BAC-4652-9C03-18590EE47DF0}" srcOrd="0" destOrd="0" presId="urn:microsoft.com/office/officeart/2008/layout/HorizontalMultiLevelHierarchy"/>
    <dgm:cxn modelId="{54339D24-2839-451E-8E22-2CAF2AD83E13}" type="presParOf" srcId="{EDA4B88B-3B05-44A8-828E-AC1C84E0FE01}" destId="{1DF79455-BA83-4D72-9DD3-472A9FFEA2D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FE4BDDF-D7BB-4429-A891-5DCF023942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r-Latn-RS"/>
        </a:p>
      </dgm:t>
    </dgm:pt>
    <dgm:pt modelId="{55075E9C-AE80-4F06-A2E8-D0661D42129A}">
      <dgm:prSet phldrT="[Text]" custT="1"/>
      <dgm:spPr/>
      <dgm:t>
        <a:bodyPr/>
        <a:lstStyle/>
        <a:p>
          <a:r>
            <a:rPr lang="sr-Latn-CS" sz="1600" dirty="0" smtClean="0">
              <a:latin typeface="+mj-lt"/>
            </a:rPr>
            <a:t>TNM: operativna dobit u odnosu na prodaju</a:t>
          </a:r>
          <a:endParaRPr lang="sr-Latn-RS" sz="1600" dirty="0">
            <a:latin typeface="+mj-lt"/>
          </a:endParaRPr>
        </a:p>
      </dgm:t>
    </dgm:pt>
    <dgm:pt modelId="{25762965-E256-44BE-8F7D-A40F185D3019}" type="parTrans" cxnId="{392050F9-9A59-426F-880B-608879FC7F1B}">
      <dgm:prSet/>
      <dgm:spPr/>
      <dgm:t>
        <a:bodyPr/>
        <a:lstStyle/>
        <a:p>
          <a:endParaRPr lang="sr-Latn-RS" sz="1600">
            <a:latin typeface="+mj-lt"/>
          </a:endParaRPr>
        </a:p>
      </dgm:t>
    </dgm:pt>
    <dgm:pt modelId="{AE5F05B3-0534-4D83-9545-6E14136E72DD}" type="sibTrans" cxnId="{392050F9-9A59-426F-880B-608879FC7F1B}">
      <dgm:prSet/>
      <dgm:spPr/>
      <dgm:t>
        <a:bodyPr/>
        <a:lstStyle/>
        <a:p>
          <a:endParaRPr lang="sr-Latn-RS" sz="1600">
            <a:latin typeface="+mj-lt"/>
          </a:endParaRPr>
        </a:p>
      </dgm:t>
    </dgm:pt>
    <dgm:pt modelId="{89666021-4434-4995-81B1-BA85430F2BB7}">
      <dgm:prSet phldrT="[Text]" custT="1"/>
      <dgm:spPr/>
      <dgm:t>
        <a:bodyPr/>
        <a:lstStyle/>
        <a:p>
          <a:r>
            <a:rPr lang="sr-Latn-CS" sz="1400" b="1" i="1" dirty="0" smtClean="0">
              <a:solidFill>
                <a:srgbClr val="3F9C35"/>
              </a:solidFill>
              <a:latin typeface="+mj-lt"/>
            </a:rPr>
            <a:t>transakcije nabavke dobara od povezanih lica u cilju prodaje nepovezanim licima</a:t>
          </a:r>
          <a:endParaRPr lang="sr-Latn-RS" sz="1400" b="1" dirty="0">
            <a:solidFill>
              <a:srgbClr val="3F9C35"/>
            </a:solidFill>
            <a:latin typeface="+mj-lt"/>
          </a:endParaRPr>
        </a:p>
      </dgm:t>
    </dgm:pt>
    <dgm:pt modelId="{E1C7BE60-63AC-445E-9B3B-F58B724F782D}" type="parTrans" cxnId="{4BB7405B-C8B1-49C7-9735-4889CB75209D}">
      <dgm:prSet/>
      <dgm:spPr/>
      <dgm:t>
        <a:bodyPr/>
        <a:lstStyle/>
        <a:p>
          <a:endParaRPr lang="sr-Latn-RS" sz="1600">
            <a:latin typeface="+mj-lt"/>
          </a:endParaRPr>
        </a:p>
      </dgm:t>
    </dgm:pt>
    <dgm:pt modelId="{CC3EDA27-7F8B-45AC-AB5D-31EAE689EEF7}" type="sibTrans" cxnId="{4BB7405B-C8B1-49C7-9735-4889CB75209D}">
      <dgm:prSet/>
      <dgm:spPr/>
      <dgm:t>
        <a:bodyPr/>
        <a:lstStyle/>
        <a:p>
          <a:endParaRPr lang="sr-Latn-RS" sz="1600">
            <a:latin typeface="+mj-lt"/>
          </a:endParaRPr>
        </a:p>
      </dgm:t>
    </dgm:pt>
    <dgm:pt modelId="{AD883630-CF88-40D1-AB70-DCFCD8792B6F}">
      <dgm:prSet phldrT="[Text]" custT="1"/>
      <dgm:spPr/>
      <dgm:t>
        <a:bodyPr/>
        <a:lstStyle/>
        <a:p>
          <a:r>
            <a:rPr lang="sr-Latn-RS" sz="1600" dirty="0" smtClean="0">
              <a:latin typeface="+mj-lt"/>
            </a:rPr>
            <a:t>TNM: </a:t>
          </a:r>
          <a:r>
            <a:rPr lang="sr-Latn-CS" sz="1600" dirty="0" smtClean="0"/>
            <a:t>operativna dobit u odnosu na operativne troškove</a:t>
          </a:r>
          <a:endParaRPr lang="sr-Latn-RS" sz="1600" dirty="0">
            <a:latin typeface="+mj-lt"/>
          </a:endParaRPr>
        </a:p>
      </dgm:t>
    </dgm:pt>
    <dgm:pt modelId="{5B51B024-33CF-4B2B-8A2F-31D0F451F51F}" type="parTrans" cxnId="{D6C889B0-1F88-4378-B5B6-4F34A245BF2A}">
      <dgm:prSet/>
      <dgm:spPr/>
      <dgm:t>
        <a:bodyPr/>
        <a:lstStyle/>
        <a:p>
          <a:endParaRPr lang="sr-Latn-RS" sz="1600">
            <a:latin typeface="+mj-lt"/>
          </a:endParaRPr>
        </a:p>
      </dgm:t>
    </dgm:pt>
    <dgm:pt modelId="{A7E635F3-EEFE-40C4-8F90-EA8C9C987D37}" type="sibTrans" cxnId="{D6C889B0-1F88-4378-B5B6-4F34A245BF2A}">
      <dgm:prSet/>
      <dgm:spPr/>
      <dgm:t>
        <a:bodyPr/>
        <a:lstStyle/>
        <a:p>
          <a:endParaRPr lang="sr-Latn-RS" sz="1600">
            <a:latin typeface="+mj-lt"/>
          </a:endParaRPr>
        </a:p>
      </dgm:t>
    </dgm:pt>
    <dgm:pt modelId="{A9A12FD0-F787-42B4-AA3F-B6A2A94DAA94}">
      <dgm:prSet phldrT="[Text]" custT="1"/>
      <dgm:spPr/>
      <dgm:t>
        <a:bodyPr/>
        <a:lstStyle/>
        <a:p>
          <a:r>
            <a:rPr lang="sr-Latn-RS" sz="1600" dirty="0" smtClean="0">
              <a:latin typeface="+mj-lt"/>
            </a:rPr>
            <a:t>TNM: „berry pokazatelj“ = ukupna dobit u odnosu na operativnu dobit</a:t>
          </a:r>
          <a:endParaRPr lang="sr-Latn-RS" sz="1600" dirty="0">
            <a:latin typeface="+mj-lt"/>
          </a:endParaRPr>
        </a:p>
      </dgm:t>
    </dgm:pt>
    <dgm:pt modelId="{79AA7D30-423D-470F-A12B-7538F921B7D1}" type="parTrans" cxnId="{31AE420E-2532-42F8-A8C9-771FCDBB4DA8}">
      <dgm:prSet/>
      <dgm:spPr/>
      <dgm:t>
        <a:bodyPr/>
        <a:lstStyle/>
        <a:p>
          <a:endParaRPr lang="sr-Latn-RS"/>
        </a:p>
      </dgm:t>
    </dgm:pt>
    <dgm:pt modelId="{5A8EA681-1A9E-486C-B5CA-28EFE24A70F9}" type="sibTrans" cxnId="{31AE420E-2532-42F8-A8C9-771FCDBB4DA8}">
      <dgm:prSet/>
      <dgm:spPr/>
      <dgm:t>
        <a:bodyPr/>
        <a:lstStyle/>
        <a:p>
          <a:endParaRPr lang="sr-Latn-RS"/>
        </a:p>
      </dgm:t>
    </dgm:pt>
    <dgm:pt modelId="{0805BB20-3846-468C-8205-BDEB5158ED37}">
      <dgm:prSet phldrT="[Text]" custT="1"/>
      <dgm:spPr/>
      <dgm:t>
        <a:bodyPr/>
        <a:lstStyle/>
        <a:p>
          <a:r>
            <a:rPr lang="sr-Latn-RS" sz="1600" dirty="0" smtClean="0">
              <a:latin typeface="+mj-lt"/>
            </a:rPr>
            <a:t>TNM: </a:t>
          </a:r>
          <a:r>
            <a:rPr lang="sr-Latn-CS" sz="1600" dirty="0" smtClean="0"/>
            <a:t>operativna dobit u odnosu na imovinu</a:t>
          </a:r>
          <a:endParaRPr lang="sr-Latn-RS" sz="1600" dirty="0">
            <a:latin typeface="+mj-lt"/>
          </a:endParaRPr>
        </a:p>
      </dgm:t>
    </dgm:pt>
    <dgm:pt modelId="{71396E97-C495-4205-8455-0A28A8EEBCD8}" type="parTrans" cxnId="{6416DAFF-A704-4153-8DEA-1F05E0A38134}">
      <dgm:prSet/>
      <dgm:spPr/>
      <dgm:t>
        <a:bodyPr/>
        <a:lstStyle/>
        <a:p>
          <a:endParaRPr lang="sr-Latn-RS"/>
        </a:p>
      </dgm:t>
    </dgm:pt>
    <dgm:pt modelId="{13609962-45EC-42E5-8F62-573B2F3AB0B3}" type="sibTrans" cxnId="{6416DAFF-A704-4153-8DEA-1F05E0A38134}">
      <dgm:prSet/>
      <dgm:spPr/>
      <dgm:t>
        <a:bodyPr/>
        <a:lstStyle/>
        <a:p>
          <a:endParaRPr lang="sr-Latn-RS"/>
        </a:p>
      </dgm:t>
    </dgm:pt>
    <dgm:pt modelId="{7F8161ED-9257-4F81-904A-7A777DFD372B}">
      <dgm:prSet phldrT="[Text]" custT="1"/>
      <dgm:spPr/>
      <dgm:t>
        <a:bodyPr/>
        <a:lstStyle/>
        <a:p>
          <a:r>
            <a:rPr lang="sr-Latn-CS" sz="1400" b="1" dirty="0" smtClean="0">
              <a:solidFill>
                <a:srgbClr val="3F9C35"/>
              </a:solidFill>
              <a:latin typeface="+mj-lt"/>
            </a:rPr>
            <a:t>transakcije u kojima obveznik vrši proizvodne aktivnosti koje zahtevaju značajno angažovanje sredstava, kao i u slučaju kapitalno intenzivnih finansijskih aktivnosti</a:t>
          </a:r>
          <a:endParaRPr lang="sr-Latn-RS" sz="1400" b="1" dirty="0">
            <a:solidFill>
              <a:srgbClr val="3F9C35"/>
            </a:solidFill>
            <a:latin typeface="+mj-lt"/>
          </a:endParaRPr>
        </a:p>
      </dgm:t>
    </dgm:pt>
    <dgm:pt modelId="{204BFDC2-1FF4-485D-BA63-9DD0C87DA3CF}" type="parTrans" cxnId="{F8E9D44C-167E-4498-83D7-9ABD5DA1DF85}">
      <dgm:prSet/>
      <dgm:spPr/>
      <dgm:t>
        <a:bodyPr/>
        <a:lstStyle/>
        <a:p>
          <a:endParaRPr lang="sr-Latn-RS"/>
        </a:p>
      </dgm:t>
    </dgm:pt>
    <dgm:pt modelId="{0EF9A63D-3F64-4614-B1BB-2D4C4C75B4E7}" type="sibTrans" cxnId="{F8E9D44C-167E-4498-83D7-9ABD5DA1DF85}">
      <dgm:prSet/>
      <dgm:spPr/>
      <dgm:t>
        <a:bodyPr/>
        <a:lstStyle/>
        <a:p>
          <a:endParaRPr lang="sr-Latn-RS"/>
        </a:p>
      </dgm:t>
    </dgm:pt>
    <dgm:pt modelId="{03E5A02E-2117-4FF9-ABC1-A59D28E92025}">
      <dgm:prSet phldrT="[Text]" custT="1"/>
      <dgm:spPr/>
      <dgm:t>
        <a:bodyPr/>
        <a:lstStyle/>
        <a:p>
          <a:r>
            <a:rPr lang="sr-Latn-CS" sz="1400" b="1" dirty="0" smtClean="0">
              <a:solidFill>
                <a:srgbClr val="3F9C35"/>
              </a:solidFill>
              <a:latin typeface="+mj-lt"/>
            </a:rPr>
            <a:t>transakcije u kojima obveznik pruža usluge ili obavlja proizvodne aktivnosti</a:t>
          </a:r>
          <a:endParaRPr lang="sr-Latn-RS" sz="1400" b="1" dirty="0">
            <a:solidFill>
              <a:srgbClr val="3F9C35"/>
            </a:solidFill>
            <a:latin typeface="+mj-lt"/>
          </a:endParaRPr>
        </a:p>
      </dgm:t>
    </dgm:pt>
    <dgm:pt modelId="{312AD6B0-B8E6-4B42-993D-7BFB547987CE}" type="parTrans" cxnId="{C399BD9B-8980-48BB-8E2A-428719C599D7}">
      <dgm:prSet/>
      <dgm:spPr/>
      <dgm:t>
        <a:bodyPr/>
        <a:lstStyle/>
        <a:p>
          <a:endParaRPr lang="sr-Latn-RS"/>
        </a:p>
      </dgm:t>
    </dgm:pt>
    <dgm:pt modelId="{6D9DE609-C6B1-4C76-9391-16DBC17D521C}" type="sibTrans" cxnId="{C399BD9B-8980-48BB-8E2A-428719C599D7}">
      <dgm:prSet/>
      <dgm:spPr/>
      <dgm:t>
        <a:bodyPr/>
        <a:lstStyle/>
        <a:p>
          <a:endParaRPr lang="sr-Latn-RS"/>
        </a:p>
      </dgm:t>
    </dgm:pt>
    <dgm:pt modelId="{03DB0126-A9A3-4723-A27E-2C2AF9BF0DD4}">
      <dgm:prSet phldrT="[Text]" custT="1"/>
      <dgm:spPr/>
      <dgm:t>
        <a:bodyPr/>
        <a:lstStyle/>
        <a:p>
          <a:r>
            <a:rPr lang="sr-Latn-CS" sz="1400" b="1" dirty="0" smtClean="0">
              <a:solidFill>
                <a:srgbClr val="3F9C35"/>
              </a:solidFill>
              <a:latin typeface="+mj-lt"/>
            </a:rPr>
            <a:t>transakcija</a:t>
          </a:r>
          <a:r>
            <a:rPr lang="sr-Latn-CS" sz="1400" i="1" dirty="0" smtClean="0"/>
            <a:t> </a:t>
          </a:r>
          <a:r>
            <a:rPr lang="sr-Latn-CS" sz="1400" b="1" dirty="0" smtClean="0">
              <a:solidFill>
                <a:srgbClr val="3F9C35"/>
              </a:solidFill>
              <a:latin typeface="+mj-lt"/>
            </a:rPr>
            <a:t>koje se odnose na posredničke aktivnosti</a:t>
          </a:r>
          <a:endParaRPr lang="sr-Latn-RS" sz="1400" b="1" dirty="0">
            <a:solidFill>
              <a:srgbClr val="3F9C35"/>
            </a:solidFill>
            <a:latin typeface="+mj-lt"/>
          </a:endParaRPr>
        </a:p>
      </dgm:t>
    </dgm:pt>
    <dgm:pt modelId="{6F68AF6D-C77C-47F7-9F05-76E36A6014AA}" type="parTrans" cxnId="{CF50BE80-0F9C-4F01-BE3D-E25CCD300495}">
      <dgm:prSet/>
      <dgm:spPr/>
      <dgm:t>
        <a:bodyPr/>
        <a:lstStyle/>
        <a:p>
          <a:endParaRPr lang="sr-Latn-RS"/>
        </a:p>
      </dgm:t>
    </dgm:pt>
    <dgm:pt modelId="{32B7E8A4-9126-45DE-8ACD-10003F18648E}" type="sibTrans" cxnId="{CF50BE80-0F9C-4F01-BE3D-E25CCD300495}">
      <dgm:prSet/>
      <dgm:spPr/>
      <dgm:t>
        <a:bodyPr/>
        <a:lstStyle/>
        <a:p>
          <a:endParaRPr lang="sr-Latn-RS"/>
        </a:p>
      </dgm:t>
    </dgm:pt>
    <dgm:pt modelId="{281793D2-3011-490B-8E0F-3BC077CACEFA}" type="pres">
      <dgm:prSet presAssocID="{4FE4BDDF-D7BB-4429-A891-5DCF0239429E}" presName="linear" presStyleCnt="0">
        <dgm:presLayoutVars>
          <dgm:animLvl val="lvl"/>
          <dgm:resizeHandles val="exact"/>
        </dgm:presLayoutVars>
      </dgm:prSet>
      <dgm:spPr/>
      <dgm:t>
        <a:bodyPr/>
        <a:lstStyle/>
        <a:p>
          <a:endParaRPr lang="sr-Latn-RS"/>
        </a:p>
      </dgm:t>
    </dgm:pt>
    <dgm:pt modelId="{CE9A8733-BCB3-4C3A-84AB-FDA300858FF8}" type="pres">
      <dgm:prSet presAssocID="{55075E9C-AE80-4F06-A2E8-D0661D42129A}" presName="parentText" presStyleLbl="node1" presStyleIdx="0" presStyleCnt="4">
        <dgm:presLayoutVars>
          <dgm:chMax val="0"/>
          <dgm:bulletEnabled val="1"/>
        </dgm:presLayoutVars>
      </dgm:prSet>
      <dgm:spPr/>
      <dgm:t>
        <a:bodyPr/>
        <a:lstStyle/>
        <a:p>
          <a:endParaRPr lang="sr-Latn-RS"/>
        </a:p>
      </dgm:t>
    </dgm:pt>
    <dgm:pt modelId="{B2515DE3-2F18-4A35-AE95-203CAA04A77E}" type="pres">
      <dgm:prSet presAssocID="{55075E9C-AE80-4F06-A2E8-D0661D42129A}" presName="childText" presStyleLbl="revTx" presStyleIdx="0" presStyleCnt="4">
        <dgm:presLayoutVars>
          <dgm:bulletEnabled val="1"/>
        </dgm:presLayoutVars>
      </dgm:prSet>
      <dgm:spPr/>
      <dgm:t>
        <a:bodyPr/>
        <a:lstStyle/>
        <a:p>
          <a:endParaRPr lang="sr-Latn-RS"/>
        </a:p>
      </dgm:t>
    </dgm:pt>
    <dgm:pt modelId="{CBE1FB4E-3AFA-4681-AD5A-C88A2965FF7B}" type="pres">
      <dgm:prSet presAssocID="{AD883630-CF88-40D1-AB70-DCFCD8792B6F}" presName="parentText" presStyleLbl="node1" presStyleIdx="1" presStyleCnt="4">
        <dgm:presLayoutVars>
          <dgm:chMax val="0"/>
          <dgm:bulletEnabled val="1"/>
        </dgm:presLayoutVars>
      </dgm:prSet>
      <dgm:spPr/>
      <dgm:t>
        <a:bodyPr/>
        <a:lstStyle/>
        <a:p>
          <a:endParaRPr lang="sr-Latn-RS"/>
        </a:p>
      </dgm:t>
    </dgm:pt>
    <dgm:pt modelId="{5A81C3C4-6FFA-42C9-8B21-8418BCCDDE21}" type="pres">
      <dgm:prSet presAssocID="{AD883630-CF88-40D1-AB70-DCFCD8792B6F}" presName="childText" presStyleLbl="revTx" presStyleIdx="1" presStyleCnt="4">
        <dgm:presLayoutVars>
          <dgm:bulletEnabled val="1"/>
        </dgm:presLayoutVars>
      </dgm:prSet>
      <dgm:spPr/>
      <dgm:t>
        <a:bodyPr/>
        <a:lstStyle/>
        <a:p>
          <a:endParaRPr lang="sr-Latn-RS"/>
        </a:p>
      </dgm:t>
    </dgm:pt>
    <dgm:pt modelId="{75C966A4-541B-4344-9BD8-4FCB817661A9}" type="pres">
      <dgm:prSet presAssocID="{0805BB20-3846-468C-8205-BDEB5158ED37}" presName="parentText" presStyleLbl="node1" presStyleIdx="2" presStyleCnt="4">
        <dgm:presLayoutVars>
          <dgm:chMax val="0"/>
          <dgm:bulletEnabled val="1"/>
        </dgm:presLayoutVars>
      </dgm:prSet>
      <dgm:spPr/>
      <dgm:t>
        <a:bodyPr/>
        <a:lstStyle/>
        <a:p>
          <a:endParaRPr lang="sr-Latn-RS"/>
        </a:p>
      </dgm:t>
    </dgm:pt>
    <dgm:pt modelId="{E554AC44-4AC6-4409-AA8F-A4EB042D33B3}" type="pres">
      <dgm:prSet presAssocID="{0805BB20-3846-468C-8205-BDEB5158ED37}" presName="childText" presStyleLbl="revTx" presStyleIdx="2" presStyleCnt="4">
        <dgm:presLayoutVars>
          <dgm:bulletEnabled val="1"/>
        </dgm:presLayoutVars>
      </dgm:prSet>
      <dgm:spPr/>
      <dgm:t>
        <a:bodyPr/>
        <a:lstStyle/>
        <a:p>
          <a:endParaRPr lang="sr-Latn-RS"/>
        </a:p>
      </dgm:t>
    </dgm:pt>
    <dgm:pt modelId="{0ED10A7D-8932-4397-ADCB-AC7E669EFFCD}" type="pres">
      <dgm:prSet presAssocID="{A9A12FD0-F787-42B4-AA3F-B6A2A94DAA94}" presName="parentText" presStyleLbl="node1" presStyleIdx="3" presStyleCnt="4">
        <dgm:presLayoutVars>
          <dgm:chMax val="0"/>
          <dgm:bulletEnabled val="1"/>
        </dgm:presLayoutVars>
      </dgm:prSet>
      <dgm:spPr/>
      <dgm:t>
        <a:bodyPr/>
        <a:lstStyle/>
        <a:p>
          <a:endParaRPr lang="sr-Latn-RS"/>
        </a:p>
      </dgm:t>
    </dgm:pt>
    <dgm:pt modelId="{823E03A8-6966-4822-A59C-B2EB81D5E170}" type="pres">
      <dgm:prSet presAssocID="{A9A12FD0-F787-42B4-AA3F-B6A2A94DAA94}" presName="childText" presStyleLbl="revTx" presStyleIdx="3" presStyleCnt="4">
        <dgm:presLayoutVars>
          <dgm:bulletEnabled val="1"/>
        </dgm:presLayoutVars>
      </dgm:prSet>
      <dgm:spPr/>
      <dgm:t>
        <a:bodyPr/>
        <a:lstStyle/>
        <a:p>
          <a:endParaRPr lang="sr-Latn-RS"/>
        </a:p>
      </dgm:t>
    </dgm:pt>
  </dgm:ptLst>
  <dgm:cxnLst>
    <dgm:cxn modelId="{392050F9-9A59-426F-880B-608879FC7F1B}" srcId="{4FE4BDDF-D7BB-4429-A891-5DCF0239429E}" destId="{55075E9C-AE80-4F06-A2E8-D0661D42129A}" srcOrd="0" destOrd="0" parTransId="{25762965-E256-44BE-8F7D-A40F185D3019}" sibTransId="{AE5F05B3-0534-4D83-9545-6E14136E72DD}"/>
    <dgm:cxn modelId="{31AE420E-2532-42F8-A8C9-771FCDBB4DA8}" srcId="{4FE4BDDF-D7BB-4429-A891-5DCF0239429E}" destId="{A9A12FD0-F787-42B4-AA3F-B6A2A94DAA94}" srcOrd="3" destOrd="0" parTransId="{79AA7D30-423D-470F-A12B-7538F921B7D1}" sibTransId="{5A8EA681-1A9E-486C-B5CA-28EFE24A70F9}"/>
    <dgm:cxn modelId="{FC778D4C-22FE-4842-975E-0927FC84B6AA}" type="presOf" srcId="{89666021-4434-4995-81B1-BA85430F2BB7}" destId="{B2515DE3-2F18-4A35-AE95-203CAA04A77E}" srcOrd="0" destOrd="0" presId="urn:microsoft.com/office/officeart/2005/8/layout/vList2"/>
    <dgm:cxn modelId="{CF50BE80-0F9C-4F01-BE3D-E25CCD300495}" srcId="{A9A12FD0-F787-42B4-AA3F-B6A2A94DAA94}" destId="{03DB0126-A9A3-4723-A27E-2C2AF9BF0DD4}" srcOrd="0" destOrd="0" parTransId="{6F68AF6D-C77C-47F7-9F05-76E36A6014AA}" sibTransId="{32B7E8A4-9126-45DE-8ACD-10003F18648E}"/>
    <dgm:cxn modelId="{D6C889B0-1F88-4378-B5B6-4F34A245BF2A}" srcId="{4FE4BDDF-D7BB-4429-A891-5DCF0239429E}" destId="{AD883630-CF88-40D1-AB70-DCFCD8792B6F}" srcOrd="1" destOrd="0" parTransId="{5B51B024-33CF-4B2B-8A2F-31D0F451F51F}" sibTransId="{A7E635F3-EEFE-40C4-8F90-EA8C9C987D37}"/>
    <dgm:cxn modelId="{F8788E6F-754C-47E7-9102-5D1257FD8F5C}" type="presOf" srcId="{AD883630-CF88-40D1-AB70-DCFCD8792B6F}" destId="{CBE1FB4E-3AFA-4681-AD5A-C88A2965FF7B}" srcOrd="0" destOrd="0" presId="urn:microsoft.com/office/officeart/2005/8/layout/vList2"/>
    <dgm:cxn modelId="{A9265398-4973-4150-9C4F-514FCE11034B}" type="presOf" srcId="{7F8161ED-9257-4F81-904A-7A777DFD372B}" destId="{E554AC44-4AC6-4409-AA8F-A4EB042D33B3}" srcOrd="0" destOrd="0" presId="urn:microsoft.com/office/officeart/2005/8/layout/vList2"/>
    <dgm:cxn modelId="{F8E9D44C-167E-4498-83D7-9ABD5DA1DF85}" srcId="{0805BB20-3846-468C-8205-BDEB5158ED37}" destId="{7F8161ED-9257-4F81-904A-7A777DFD372B}" srcOrd="0" destOrd="0" parTransId="{204BFDC2-1FF4-485D-BA63-9DD0C87DA3CF}" sibTransId="{0EF9A63D-3F64-4614-B1BB-2D4C4C75B4E7}"/>
    <dgm:cxn modelId="{E46E44CE-2DFA-4418-B2F3-288377EEE369}" type="presOf" srcId="{4FE4BDDF-D7BB-4429-A891-5DCF0239429E}" destId="{281793D2-3011-490B-8E0F-3BC077CACEFA}" srcOrd="0" destOrd="0" presId="urn:microsoft.com/office/officeart/2005/8/layout/vList2"/>
    <dgm:cxn modelId="{44B00FE2-1CEB-401C-B839-2559BE07E710}" type="presOf" srcId="{0805BB20-3846-468C-8205-BDEB5158ED37}" destId="{75C966A4-541B-4344-9BD8-4FCB817661A9}" srcOrd="0" destOrd="0" presId="urn:microsoft.com/office/officeart/2005/8/layout/vList2"/>
    <dgm:cxn modelId="{C399BD9B-8980-48BB-8E2A-428719C599D7}" srcId="{AD883630-CF88-40D1-AB70-DCFCD8792B6F}" destId="{03E5A02E-2117-4FF9-ABC1-A59D28E92025}" srcOrd="0" destOrd="0" parTransId="{312AD6B0-B8E6-4B42-993D-7BFB547987CE}" sibTransId="{6D9DE609-C6B1-4C76-9391-16DBC17D521C}"/>
    <dgm:cxn modelId="{4D8DF0D1-4758-45E2-B26C-0F23BB578F2B}" type="presOf" srcId="{A9A12FD0-F787-42B4-AA3F-B6A2A94DAA94}" destId="{0ED10A7D-8932-4397-ADCB-AC7E669EFFCD}" srcOrd="0" destOrd="0" presId="urn:microsoft.com/office/officeart/2005/8/layout/vList2"/>
    <dgm:cxn modelId="{532068D5-11CE-4B8A-AD20-62082DAAAE66}" type="presOf" srcId="{03E5A02E-2117-4FF9-ABC1-A59D28E92025}" destId="{5A81C3C4-6FFA-42C9-8B21-8418BCCDDE21}" srcOrd="0" destOrd="0" presId="urn:microsoft.com/office/officeart/2005/8/layout/vList2"/>
    <dgm:cxn modelId="{6F9AC0CF-D5CE-44B2-8EF0-448BD3E0B4AF}" type="presOf" srcId="{55075E9C-AE80-4F06-A2E8-D0661D42129A}" destId="{CE9A8733-BCB3-4C3A-84AB-FDA300858FF8}" srcOrd="0" destOrd="0" presId="urn:microsoft.com/office/officeart/2005/8/layout/vList2"/>
    <dgm:cxn modelId="{4BB7405B-C8B1-49C7-9735-4889CB75209D}" srcId="{55075E9C-AE80-4F06-A2E8-D0661D42129A}" destId="{89666021-4434-4995-81B1-BA85430F2BB7}" srcOrd="0" destOrd="0" parTransId="{E1C7BE60-63AC-445E-9B3B-F58B724F782D}" sibTransId="{CC3EDA27-7F8B-45AC-AB5D-31EAE689EEF7}"/>
    <dgm:cxn modelId="{6416DAFF-A704-4153-8DEA-1F05E0A38134}" srcId="{4FE4BDDF-D7BB-4429-A891-5DCF0239429E}" destId="{0805BB20-3846-468C-8205-BDEB5158ED37}" srcOrd="2" destOrd="0" parTransId="{71396E97-C495-4205-8455-0A28A8EEBCD8}" sibTransId="{13609962-45EC-42E5-8F62-573B2F3AB0B3}"/>
    <dgm:cxn modelId="{98F85EF5-52D2-4ACA-AE2A-C8B81FC7419C}" type="presOf" srcId="{03DB0126-A9A3-4723-A27E-2C2AF9BF0DD4}" destId="{823E03A8-6966-4822-A59C-B2EB81D5E170}" srcOrd="0" destOrd="0" presId="urn:microsoft.com/office/officeart/2005/8/layout/vList2"/>
    <dgm:cxn modelId="{9F3083B2-4638-4060-8C7F-77693C581EDE}" type="presParOf" srcId="{281793D2-3011-490B-8E0F-3BC077CACEFA}" destId="{CE9A8733-BCB3-4C3A-84AB-FDA300858FF8}" srcOrd="0" destOrd="0" presId="urn:microsoft.com/office/officeart/2005/8/layout/vList2"/>
    <dgm:cxn modelId="{811C5CE2-33EA-4061-B41B-BF5F94BAD31E}" type="presParOf" srcId="{281793D2-3011-490B-8E0F-3BC077CACEFA}" destId="{B2515DE3-2F18-4A35-AE95-203CAA04A77E}" srcOrd="1" destOrd="0" presId="urn:microsoft.com/office/officeart/2005/8/layout/vList2"/>
    <dgm:cxn modelId="{C8B9BB05-C876-4678-B492-5DBA635C18B6}" type="presParOf" srcId="{281793D2-3011-490B-8E0F-3BC077CACEFA}" destId="{CBE1FB4E-3AFA-4681-AD5A-C88A2965FF7B}" srcOrd="2" destOrd="0" presId="urn:microsoft.com/office/officeart/2005/8/layout/vList2"/>
    <dgm:cxn modelId="{9A740B06-3FEA-47C6-B950-0E5BA8169B6A}" type="presParOf" srcId="{281793D2-3011-490B-8E0F-3BC077CACEFA}" destId="{5A81C3C4-6FFA-42C9-8B21-8418BCCDDE21}" srcOrd="3" destOrd="0" presId="urn:microsoft.com/office/officeart/2005/8/layout/vList2"/>
    <dgm:cxn modelId="{F4A5936C-D49E-4463-A07A-27B3FBD18FD9}" type="presParOf" srcId="{281793D2-3011-490B-8E0F-3BC077CACEFA}" destId="{75C966A4-541B-4344-9BD8-4FCB817661A9}" srcOrd="4" destOrd="0" presId="urn:microsoft.com/office/officeart/2005/8/layout/vList2"/>
    <dgm:cxn modelId="{5D3AF229-9A0F-4861-AEB9-9A9F396C1BF4}" type="presParOf" srcId="{281793D2-3011-490B-8E0F-3BC077CACEFA}" destId="{E554AC44-4AC6-4409-AA8F-A4EB042D33B3}" srcOrd="5" destOrd="0" presId="urn:microsoft.com/office/officeart/2005/8/layout/vList2"/>
    <dgm:cxn modelId="{C0B2DEAD-FB65-4360-AC47-583589C3C30C}" type="presParOf" srcId="{281793D2-3011-490B-8E0F-3BC077CACEFA}" destId="{0ED10A7D-8932-4397-ADCB-AC7E669EFFCD}" srcOrd="6" destOrd="0" presId="urn:microsoft.com/office/officeart/2005/8/layout/vList2"/>
    <dgm:cxn modelId="{926DEDC5-3FEB-4493-9FD5-4D08A6055A22}" type="presParOf" srcId="{281793D2-3011-490B-8E0F-3BC077CACEFA}" destId="{823E03A8-6966-4822-A59C-B2EB81D5E170}"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9892B0-B608-464E-A443-D3FD1A33355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sr-Latn-RS"/>
        </a:p>
      </dgm:t>
    </dgm:pt>
    <dgm:pt modelId="{C3F07C42-340E-489E-A7D7-28A26693BD32}">
      <dgm:prSet phldrT="[Text]" custT="1"/>
      <dgm:spPr/>
      <dgm:t>
        <a:bodyPr/>
        <a:lstStyle/>
        <a:p>
          <a:r>
            <a:rPr lang="sr-Latn-RS" sz="1800" dirty="0" smtClean="0"/>
            <a:t>1.</a:t>
          </a:r>
          <a:endParaRPr lang="sr-Latn-RS" sz="1800" dirty="0"/>
        </a:p>
      </dgm:t>
    </dgm:pt>
    <dgm:pt modelId="{6972B80B-A15F-49F0-B67A-7E9BB655296B}" type="parTrans" cxnId="{9A1CFE64-1984-4AD5-9E5E-3F40229E32E2}">
      <dgm:prSet/>
      <dgm:spPr/>
      <dgm:t>
        <a:bodyPr/>
        <a:lstStyle/>
        <a:p>
          <a:endParaRPr lang="sr-Latn-RS" sz="1800"/>
        </a:p>
      </dgm:t>
    </dgm:pt>
    <dgm:pt modelId="{9D6C2481-6CC5-4F57-BE76-348C10795417}" type="sibTrans" cxnId="{9A1CFE64-1984-4AD5-9E5E-3F40229E32E2}">
      <dgm:prSet/>
      <dgm:spPr/>
      <dgm:t>
        <a:bodyPr/>
        <a:lstStyle/>
        <a:p>
          <a:endParaRPr lang="sr-Latn-RS" sz="1800"/>
        </a:p>
      </dgm:t>
    </dgm:pt>
    <dgm:pt modelId="{10212B58-3CC9-4D18-B20F-B11CEDF31253}">
      <dgm:prSet phldrT="[Text]" custT="1"/>
      <dgm:spPr/>
      <dgm:t>
        <a:bodyPr/>
        <a:lstStyle/>
        <a:p>
          <a:r>
            <a:rPr lang="sr-Latn-RS" sz="1800" dirty="0" smtClean="0">
              <a:solidFill>
                <a:srgbClr val="009CDE"/>
              </a:solidFill>
            </a:rPr>
            <a:t>Utvrditi ukupan iznos dobiti</a:t>
          </a:r>
          <a:endParaRPr lang="sr-Latn-RS" sz="1800" dirty="0">
            <a:solidFill>
              <a:srgbClr val="009CDE"/>
            </a:solidFill>
          </a:endParaRPr>
        </a:p>
      </dgm:t>
    </dgm:pt>
    <dgm:pt modelId="{735AF6C8-0E3D-40C0-98E4-3135E3521C2E}" type="parTrans" cxnId="{663D803D-5459-4E4C-83B3-FE44AFE5B62D}">
      <dgm:prSet/>
      <dgm:spPr/>
      <dgm:t>
        <a:bodyPr/>
        <a:lstStyle/>
        <a:p>
          <a:endParaRPr lang="sr-Latn-RS" sz="1800"/>
        </a:p>
      </dgm:t>
    </dgm:pt>
    <dgm:pt modelId="{AEFAC5E8-A2BE-4E5A-88C4-187C7BF6852E}" type="sibTrans" cxnId="{663D803D-5459-4E4C-83B3-FE44AFE5B62D}">
      <dgm:prSet/>
      <dgm:spPr/>
      <dgm:t>
        <a:bodyPr/>
        <a:lstStyle/>
        <a:p>
          <a:endParaRPr lang="sr-Latn-RS" sz="1800"/>
        </a:p>
      </dgm:t>
    </dgm:pt>
    <dgm:pt modelId="{A8F3A8C9-1467-45E7-B704-FAF731E28038}">
      <dgm:prSet phldrT="[Text]" custT="1"/>
      <dgm:spPr/>
      <dgm:t>
        <a:bodyPr/>
        <a:lstStyle/>
        <a:p>
          <a:r>
            <a:rPr lang="sr-Latn-RS" sz="1800" dirty="0" smtClean="0"/>
            <a:t>2.</a:t>
          </a:r>
          <a:endParaRPr lang="sr-Latn-RS" sz="1800" dirty="0"/>
        </a:p>
      </dgm:t>
    </dgm:pt>
    <dgm:pt modelId="{D855B999-4C39-49EF-94E6-C1E1965EDC7A}" type="parTrans" cxnId="{3D84CA51-C790-4DAB-86C9-0289E5739853}">
      <dgm:prSet/>
      <dgm:spPr/>
      <dgm:t>
        <a:bodyPr/>
        <a:lstStyle/>
        <a:p>
          <a:endParaRPr lang="sr-Latn-RS" sz="1800"/>
        </a:p>
      </dgm:t>
    </dgm:pt>
    <dgm:pt modelId="{D7D98663-FAC4-48ED-957E-119A2CBE7F7B}" type="sibTrans" cxnId="{3D84CA51-C790-4DAB-86C9-0289E5739853}">
      <dgm:prSet/>
      <dgm:spPr/>
      <dgm:t>
        <a:bodyPr/>
        <a:lstStyle/>
        <a:p>
          <a:endParaRPr lang="sr-Latn-RS" sz="1800"/>
        </a:p>
      </dgm:t>
    </dgm:pt>
    <dgm:pt modelId="{6436647F-B1C5-4994-B0B3-E0F6101A29DC}">
      <dgm:prSet phldrT="[Text]" custT="1"/>
      <dgm:spPr/>
      <dgm:t>
        <a:bodyPr/>
        <a:lstStyle/>
        <a:p>
          <a:r>
            <a:rPr lang="sr-Latn-RS" sz="1800" dirty="0" smtClean="0">
              <a:solidFill>
                <a:srgbClr val="009CDE"/>
              </a:solidFill>
            </a:rPr>
            <a:t>Podeliti dobit u skladu sa principom „van dohvata ruke“</a:t>
          </a:r>
          <a:endParaRPr lang="sr-Latn-RS" sz="1800" dirty="0">
            <a:solidFill>
              <a:srgbClr val="009CDE"/>
            </a:solidFill>
          </a:endParaRPr>
        </a:p>
      </dgm:t>
    </dgm:pt>
    <dgm:pt modelId="{DFEC2367-E3A7-4C91-B133-1F12AF878F25}" type="parTrans" cxnId="{77E40CB7-F922-4670-B92E-8779F4D6282A}">
      <dgm:prSet/>
      <dgm:spPr/>
      <dgm:t>
        <a:bodyPr/>
        <a:lstStyle/>
        <a:p>
          <a:endParaRPr lang="sr-Latn-RS" sz="1800"/>
        </a:p>
      </dgm:t>
    </dgm:pt>
    <dgm:pt modelId="{3DF5D233-6146-4A59-9E09-B0FBF69217B5}" type="sibTrans" cxnId="{77E40CB7-F922-4670-B92E-8779F4D6282A}">
      <dgm:prSet/>
      <dgm:spPr/>
      <dgm:t>
        <a:bodyPr/>
        <a:lstStyle/>
        <a:p>
          <a:endParaRPr lang="sr-Latn-RS" sz="1800"/>
        </a:p>
      </dgm:t>
    </dgm:pt>
    <dgm:pt modelId="{6A0D4D0E-50B6-47DE-ADBF-A6FFA5F84A7B}" type="pres">
      <dgm:prSet presAssocID="{879892B0-B608-464E-A443-D3FD1A33355C}" presName="linearFlow" presStyleCnt="0">
        <dgm:presLayoutVars>
          <dgm:dir/>
          <dgm:animLvl val="lvl"/>
          <dgm:resizeHandles val="exact"/>
        </dgm:presLayoutVars>
      </dgm:prSet>
      <dgm:spPr/>
      <dgm:t>
        <a:bodyPr/>
        <a:lstStyle/>
        <a:p>
          <a:endParaRPr lang="sr-Latn-RS"/>
        </a:p>
      </dgm:t>
    </dgm:pt>
    <dgm:pt modelId="{5C3D8E8C-4F22-4818-BCA4-029899367604}" type="pres">
      <dgm:prSet presAssocID="{C3F07C42-340E-489E-A7D7-28A26693BD32}" presName="composite" presStyleCnt="0"/>
      <dgm:spPr/>
    </dgm:pt>
    <dgm:pt modelId="{2FF81310-C7FA-4FAF-8A17-471B92CAA9F2}" type="pres">
      <dgm:prSet presAssocID="{C3F07C42-340E-489E-A7D7-28A26693BD32}" presName="parentText" presStyleLbl="alignNode1" presStyleIdx="0" presStyleCnt="2" custLinFactNeighborX="-9195" custLinFactNeighborY="10298">
        <dgm:presLayoutVars>
          <dgm:chMax val="1"/>
          <dgm:bulletEnabled val="1"/>
        </dgm:presLayoutVars>
      </dgm:prSet>
      <dgm:spPr/>
      <dgm:t>
        <a:bodyPr/>
        <a:lstStyle/>
        <a:p>
          <a:endParaRPr lang="sr-Latn-RS"/>
        </a:p>
      </dgm:t>
    </dgm:pt>
    <dgm:pt modelId="{E5A6E1E6-3C01-4A2C-9D47-3048BB518ACB}" type="pres">
      <dgm:prSet presAssocID="{C3F07C42-340E-489E-A7D7-28A26693BD32}" presName="descendantText" presStyleLbl="alignAcc1" presStyleIdx="0" presStyleCnt="2">
        <dgm:presLayoutVars>
          <dgm:bulletEnabled val="1"/>
        </dgm:presLayoutVars>
      </dgm:prSet>
      <dgm:spPr/>
      <dgm:t>
        <a:bodyPr/>
        <a:lstStyle/>
        <a:p>
          <a:endParaRPr lang="sr-Latn-RS"/>
        </a:p>
      </dgm:t>
    </dgm:pt>
    <dgm:pt modelId="{740BBF38-8829-49C9-88D7-0EE82101CF1B}" type="pres">
      <dgm:prSet presAssocID="{9D6C2481-6CC5-4F57-BE76-348C10795417}" presName="sp" presStyleCnt="0"/>
      <dgm:spPr/>
    </dgm:pt>
    <dgm:pt modelId="{B635E3CB-B362-4504-8481-279E273CC1BE}" type="pres">
      <dgm:prSet presAssocID="{A8F3A8C9-1467-45E7-B704-FAF731E28038}" presName="composite" presStyleCnt="0"/>
      <dgm:spPr/>
    </dgm:pt>
    <dgm:pt modelId="{AA645DE0-09AD-4E49-9EA5-16DD56F3ECF6}" type="pres">
      <dgm:prSet presAssocID="{A8F3A8C9-1467-45E7-B704-FAF731E28038}" presName="parentText" presStyleLbl="alignNode1" presStyleIdx="1" presStyleCnt="2">
        <dgm:presLayoutVars>
          <dgm:chMax val="1"/>
          <dgm:bulletEnabled val="1"/>
        </dgm:presLayoutVars>
      </dgm:prSet>
      <dgm:spPr/>
      <dgm:t>
        <a:bodyPr/>
        <a:lstStyle/>
        <a:p>
          <a:endParaRPr lang="sr-Latn-RS"/>
        </a:p>
      </dgm:t>
    </dgm:pt>
    <dgm:pt modelId="{5CA4A690-A275-40FB-8286-4DC05E5901F9}" type="pres">
      <dgm:prSet presAssocID="{A8F3A8C9-1467-45E7-B704-FAF731E28038}" presName="descendantText" presStyleLbl="alignAcc1" presStyleIdx="1" presStyleCnt="2">
        <dgm:presLayoutVars>
          <dgm:bulletEnabled val="1"/>
        </dgm:presLayoutVars>
      </dgm:prSet>
      <dgm:spPr/>
      <dgm:t>
        <a:bodyPr/>
        <a:lstStyle/>
        <a:p>
          <a:endParaRPr lang="sr-Latn-RS"/>
        </a:p>
      </dgm:t>
    </dgm:pt>
  </dgm:ptLst>
  <dgm:cxnLst>
    <dgm:cxn modelId="{9A1CFE64-1984-4AD5-9E5E-3F40229E32E2}" srcId="{879892B0-B608-464E-A443-D3FD1A33355C}" destId="{C3F07C42-340E-489E-A7D7-28A26693BD32}" srcOrd="0" destOrd="0" parTransId="{6972B80B-A15F-49F0-B67A-7E9BB655296B}" sibTransId="{9D6C2481-6CC5-4F57-BE76-348C10795417}"/>
    <dgm:cxn modelId="{D28C0A7E-1F75-4CFA-BA6C-0D4DC5651715}" type="presOf" srcId="{6436647F-B1C5-4994-B0B3-E0F6101A29DC}" destId="{5CA4A690-A275-40FB-8286-4DC05E5901F9}" srcOrd="0" destOrd="0" presId="urn:microsoft.com/office/officeart/2005/8/layout/chevron2"/>
    <dgm:cxn modelId="{454410E0-C9C5-40FC-8CF1-BE032C544524}" type="presOf" srcId="{879892B0-B608-464E-A443-D3FD1A33355C}" destId="{6A0D4D0E-50B6-47DE-ADBF-A6FFA5F84A7B}" srcOrd="0" destOrd="0" presId="urn:microsoft.com/office/officeart/2005/8/layout/chevron2"/>
    <dgm:cxn modelId="{6EE1831D-14F8-4B1B-A263-EB8F9A296832}" type="presOf" srcId="{10212B58-3CC9-4D18-B20F-B11CEDF31253}" destId="{E5A6E1E6-3C01-4A2C-9D47-3048BB518ACB}" srcOrd="0" destOrd="0" presId="urn:microsoft.com/office/officeart/2005/8/layout/chevron2"/>
    <dgm:cxn modelId="{8E67B001-EABF-4AE9-823D-90E445426B50}" type="presOf" srcId="{C3F07C42-340E-489E-A7D7-28A26693BD32}" destId="{2FF81310-C7FA-4FAF-8A17-471B92CAA9F2}" srcOrd="0" destOrd="0" presId="urn:microsoft.com/office/officeart/2005/8/layout/chevron2"/>
    <dgm:cxn modelId="{970F89F2-5624-4D08-9BBA-D2A67CFF835D}" type="presOf" srcId="{A8F3A8C9-1467-45E7-B704-FAF731E28038}" destId="{AA645DE0-09AD-4E49-9EA5-16DD56F3ECF6}" srcOrd="0" destOrd="0" presId="urn:microsoft.com/office/officeart/2005/8/layout/chevron2"/>
    <dgm:cxn modelId="{3D84CA51-C790-4DAB-86C9-0289E5739853}" srcId="{879892B0-B608-464E-A443-D3FD1A33355C}" destId="{A8F3A8C9-1467-45E7-B704-FAF731E28038}" srcOrd="1" destOrd="0" parTransId="{D855B999-4C39-49EF-94E6-C1E1965EDC7A}" sibTransId="{D7D98663-FAC4-48ED-957E-119A2CBE7F7B}"/>
    <dgm:cxn modelId="{77E40CB7-F922-4670-B92E-8779F4D6282A}" srcId="{A8F3A8C9-1467-45E7-B704-FAF731E28038}" destId="{6436647F-B1C5-4994-B0B3-E0F6101A29DC}" srcOrd="0" destOrd="0" parTransId="{DFEC2367-E3A7-4C91-B133-1F12AF878F25}" sibTransId="{3DF5D233-6146-4A59-9E09-B0FBF69217B5}"/>
    <dgm:cxn modelId="{663D803D-5459-4E4C-83B3-FE44AFE5B62D}" srcId="{C3F07C42-340E-489E-A7D7-28A26693BD32}" destId="{10212B58-3CC9-4D18-B20F-B11CEDF31253}" srcOrd="0" destOrd="0" parTransId="{735AF6C8-0E3D-40C0-98E4-3135E3521C2E}" sibTransId="{AEFAC5E8-A2BE-4E5A-88C4-187C7BF6852E}"/>
    <dgm:cxn modelId="{81107C64-DCD6-4C92-95C2-9BE23F73DD04}" type="presParOf" srcId="{6A0D4D0E-50B6-47DE-ADBF-A6FFA5F84A7B}" destId="{5C3D8E8C-4F22-4818-BCA4-029899367604}" srcOrd="0" destOrd="0" presId="urn:microsoft.com/office/officeart/2005/8/layout/chevron2"/>
    <dgm:cxn modelId="{4485E13B-44BF-48E7-A0A3-A90B90518579}" type="presParOf" srcId="{5C3D8E8C-4F22-4818-BCA4-029899367604}" destId="{2FF81310-C7FA-4FAF-8A17-471B92CAA9F2}" srcOrd="0" destOrd="0" presId="urn:microsoft.com/office/officeart/2005/8/layout/chevron2"/>
    <dgm:cxn modelId="{F0966E88-1C20-46A7-B1D2-9510AC7C5384}" type="presParOf" srcId="{5C3D8E8C-4F22-4818-BCA4-029899367604}" destId="{E5A6E1E6-3C01-4A2C-9D47-3048BB518ACB}" srcOrd="1" destOrd="0" presId="urn:microsoft.com/office/officeart/2005/8/layout/chevron2"/>
    <dgm:cxn modelId="{8FCCE22B-E2CB-438D-B6A0-DEC5CC2C2442}" type="presParOf" srcId="{6A0D4D0E-50B6-47DE-ADBF-A6FFA5F84A7B}" destId="{740BBF38-8829-49C9-88D7-0EE82101CF1B}" srcOrd="1" destOrd="0" presId="urn:microsoft.com/office/officeart/2005/8/layout/chevron2"/>
    <dgm:cxn modelId="{FFF2F531-0F47-4258-94C0-782656984045}" type="presParOf" srcId="{6A0D4D0E-50B6-47DE-ADBF-A6FFA5F84A7B}" destId="{B635E3CB-B362-4504-8481-279E273CC1BE}" srcOrd="2" destOrd="0" presId="urn:microsoft.com/office/officeart/2005/8/layout/chevron2"/>
    <dgm:cxn modelId="{71EAEEBB-85E2-47F5-B4CC-C9EAF1010913}" type="presParOf" srcId="{B635E3CB-B362-4504-8481-279E273CC1BE}" destId="{AA645DE0-09AD-4E49-9EA5-16DD56F3ECF6}" srcOrd="0" destOrd="0" presId="urn:microsoft.com/office/officeart/2005/8/layout/chevron2"/>
    <dgm:cxn modelId="{8F7CCCB3-B1BD-4691-9B9B-33E228147812}" type="presParOf" srcId="{B635E3CB-B362-4504-8481-279E273CC1BE}" destId="{5CA4A690-A275-40FB-8286-4DC05E5901F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9D80F34-B4D1-4BCC-A075-B86AD5F411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r-Latn-RS"/>
        </a:p>
      </dgm:t>
    </dgm:pt>
    <dgm:pt modelId="{F8AB2E61-1D23-48BC-96CA-A412F368AD87}">
      <dgm:prSet phldrT="[Text]" custT="1"/>
      <dgm:spPr/>
      <dgm:t>
        <a:bodyPr/>
        <a:lstStyle/>
        <a:p>
          <a:r>
            <a:rPr lang="sr-Latn-RS" sz="1200" b="1" dirty="0" smtClean="0"/>
            <a:t>Metoda uporedivih tržišnih cena</a:t>
          </a:r>
          <a:endParaRPr lang="sr-Latn-RS" sz="1200" b="1" dirty="0"/>
        </a:p>
      </dgm:t>
    </dgm:pt>
    <dgm:pt modelId="{5FD2D691-816E-4860-B82B-1E9D0305A2C0}" type="parTrans" cxnId="{400CD1FB-BEA9-4376-95DF-F5AB069B854B}">
      <dgm:prSet/>
      <dgm:spPr/>
      <dgm:t>
        <a:bodyPr/>
        <a:lstStyle/>
        <a:p>
          <a:endParaRPr lang="sr-Latn-RS" sz="1200"/>
        </a:p>
      </dgm:t>
    </dgm:pt>
    <dgm:pt modelId="{2BAB67B4-4E7A-47F2-BEDC-93AAF0192F50}" type="sibTrans" cxnId="{400CD1FB-BEA9-4376-95DF-F5AB069B854B}">
      <dgm:prSet/>
      <dgm:spPr/>
      <dgm:t>
        <a:bodyPr/>
        <a:lstStyle/>
        <a:p>
          <a:endParaRPr lang="sr-Latn-RS" sz="1200"/>
        </a:p>
      </dgm:t>
    </dgm:pt>
    <dgm:pt modelId="{3027A94D-EDB8-44F8-8869-C71ED6B4CA59}">
      <dgm:prSet phldrT="[Text]" custT="1"/>
      <dgm:spPr/>
      <dgm:t>
        <a:bodyPr/>
        <a:lstStyle/>
        <a:p>
          <a:r>
            <a:rPr lang="sr-Latn-RS" sz="1200" b="1" dirty="0" smtClean="0"/>
            <a:t>Uslovi:</a:t>
          </a:r>
          <a:r>
            <a:rPr lang="sr-Latn-RS" sz="1200" dirty="0" smtClean="0"/>
            <a:t> isti ili izuzetno slični proizvodi i/ili usluge pod istim ili sličnim uslovima - ukoliko ima razlika koja utiče na cenu mogućnost </a:t>
          </a:r>
          <a:r>
            <a:rPr lang="sr-Latn-RS" sz="1200" dirty="0" err="1" smtClean="0"/>
            <a:t>kvantifikovanja</a:t>
          </a:r>
          <a:r>
            <a:rPr lang="sr-Latn-RS" sz="1200" dirty="0" smtClean="0"/>
            <a:t> istih i vršenje korekcija </a:t>
          </a:r>
          <a:endParaRPr lang="sr-Latn-RS" sz="1200" dirty="0"/>
        </a:p>
      </dgm:t>
    </dgm:pt>
    <dgm:pt modelId="{7A0AB0C1-6CCE-4534-AA53-B63A4A1B4FFA}" type="parTrans" cxnId="{B92273C2-A2EC-4A10-A0F7-ECE505444A97}">
      <dgm:prSet/>
      <dgm:spPr/>
      <dgm:t>
        <a:bodyPr/>
        <a:lstStyle/>
        <a:p>
          <a:endParaRPr lang="sr-Latn-RS" sz="1200"/>
        </a:p>
      </dgm:t>
    </dgm:pt>
    <dgm:pt modelId="{D582730D-AC26-4B1D-8135-CD81CE2C0EBF}" type="sibTrans" cxnId="{B92273C2-A2EC-4A10-A0F7-ECE505444A97}">
      <dgm:prSet/>
      <dgm:spPr/>
      <dgm:t>
        <a:bodyPr/>
        <a:lstStyle/>
        <a:p>
          <a:endParaRPr lang="sr-Latn-RS" sz="1200"/>
        </a:p>
      </dgm:t>
    </dgm:pt>
    <dgm:pt modelId="{3E8A851B-C467-4ED1-A29B-90CACBA5C366}">
      <dgm:prSet phldrT="[Text]" custT="1"/>
      <dgm:spPr/>
      <dgm:t>
        <a:bodyPr/>
        <a:lstStyle/>
        <a:p>
          <a:r>
            <a:rPr lang="sr-Latn-RS" sz="1200" b="1" dirty="0" smtClean="0"/>
            <a:t>Metoda </a:t>
          </a:r>
          <a:r>
            <a:rPr lang="sr-Latn-RS" sz="1200" b="1" dirty="0" err="1" smtClean="0"/>
            <a:t>preprodajnih</a:t>
          </a:r>
          <a:r>
            <a:rPr lang="sr-Latn-RS" sz="1200" b="1" dirty="0" smtClean="0"/>
            <a:t> cena</a:t>
          </a:r>
          <a:endParaRPr lang="sr-Latn-RS" sz="1200" b="1" dirty="0"/>
        </a:p>
      </dgm:t>
    </dgm:pt>
    <dgm:pt modelId="{09BA1D0A-D8FC-4AD6-9A6C-0409371EBDDC}" type="parTrans" cxnId="{501998C7-4276-437F-9ECD-B6B9E5B1E52F}">
      <dgm:prSet/>
      <dgm:spPr/>
      <dgm:t>
        <a:bodyPr/>
        <a:lstStyle/>
        <a:p>
          <a:endParaRPr lang="sr-Latn-RS" sz="1200"/>
        </a:p>
      </dgm:t>
    </dgm:pt>
    <dgm:pt modelId="{2C664211-F8E3-4C4A-A87B-84CFBF2759AC}" type="sibTrans" cxnId="{501998C7-4276-437F-9ECD-B6B9E5B1E52F}">
      <dgm:prSet/>
      <dgm:spPr/>
      <dgm:t>
        <a:bodyPr/>
        <a:lstStyle/>
        <a:p>
          <a:endParaRPr lang="sr-Latn-RS" sz="1200"/>
        </a:p>
      </dgm:t>
    </dgm:pt>
    <dgm:pt modelId="{1F4B7F2B-CD48-4595-B53B-AF110F4F7B01}">
      <dgm:prSet phldrT="[Text]" custT="1"/>
      <dgm:spPr/>
      <dgm:t>
        <a:bodyPr/>
        <a:lstStyle/>
        <a:p>
          <a:r>
            <a:rPr lang="sr-Latn-RS" sz="1200" b="1" dirty="0" smtClean="0"/>
            <a:t>Uslovi:</a:t>
          </a:r>
          <a:r>
            <a:rPr lang="sr-Latn-RS" sz="1200" dirty="0" smtClean="0"/>
            <a:t> kada trgovac dodaje relativno malu vrednost proizvodima – </a:t>
          </a:r>
          <a:r>
            <a:rPr lang="sr-Latn-RS" sz="1200" dirty="0" err="1" smtClean="0"/>
            <a:t>prepodaja</a:t>
          </a:r>
          <a:endParaRPr lang="sr-Latn-RS" sz="1200" dirty="0"/>
        </a:p>
      </dgm:t>
    </dgm:pt>
    <dgm:pt modelId="{7C37E671-E349-4D64-9B98-FD450C56E75D}" type="parTrans" cxnId="{6928E925-C4F8-41B9-985F-7F70A8C3BEA9}">
      <dgm:prSet/>
      <dgm:spPr/>
      <dgm:t>
        <a:bodyPr/>
        <a:lstStyle/>
        <a:p>
          <a:endParaRPr lang="sr-Latn-RS" sz="1200"/>
        </a:p>
      </dgm:t>
    </dgm:pt>
    <dgm:pt modelId="{92C0968E-B4DF-45EE-9257-EDE9C478DAC4}" type="sibTrans" cxnId="{6928E925-C4F8-41B9-985F-7F70A8C3BEA9}">
      <dgm:prSet/>
      <dgm:spPr/>
      <dgm:t>
        <a:bodyPr/>
        <a:lstStyle/>
        <a:p>
          <a:endParaRPr lang="sr-Latn-RS" sz="1200"/>
        </a:p>
      </dgm:t>
    </dgm:pt>
    <dgm:pt modelId="{7671EDEE-41B3-46EB-92A4-F2DACBB5D3AF}">
      <dgm:prSet phldrT="[Text]" custT="1"/>
      <dgm:spPr/>
      <dgm:t>
        <a:bodyPr/>
        <a:lstStyle/>
        <a:p>
          <a:r>
            <a:rPr lang="sr-Latn-RS" sz="1200" b="1" dirty="0" smtClean="0"/>
            <a:t>Metoda </a:t>
          </a:r>
          <a:r>
            <a:rPr lang="pl-PL" sz="1200" b="1" dirty="0" smtClean="0"/>
            <a:t>cene koštanja uvećana za bruto maržu</a:t>
          </a:r>
          <a:endParaRPr lang="sr-Latn-RS" sz="1200" b="1" dirty="0"/>
        </a:p>
      </dgm:t>
    </dgm:pt>
    <dgm:pt modelId="{879A91C9-2644-4764-B177-49492038B7D5}" type="parTrans" cxnId="{F445825E-9CF4-40BD-94CC-6DFA54172881}">
      <dgm:prSet/>
      <dgm:spPr/>
      <dgm:t>
        <a:bodyPr/>
        <a:lstStyle/>
        <a:p>
          <a:endParaRPr lang="sr-Latn-RS" sz="1200"/>
        </a:p>
      </dgm:t>
    </dgm:pt>
    <dgm:pt modelId="{953F062E-A6E6-47BF-92C5-363306676B2C}" type="sibTrans" cxnId="{F445825E-9CF4-40BD-94CC-6DFA54172881}">
      <dgm:prSet/>
      <dgm:spPr/>
      <dgm:t>
        <a:bodyPr/>
        <a:lstStyle/>
        <a:p>
          <a:endParaRPr lang="sr-Latn-RS" sz="1200"/>
        </a:p>
      </dgm:t>
    </dgm:pt>
    <dgm:pt modelId="{228D9570-DF12-4053-B867-7C52887BD7D1}">
      <dgm:prSet phldrT="[Text]" custT="1"/>
      <dgm:spPr/>
      <dgm:t>
        <a:bodyPr/>
        <a:lstStyle/>
        <a:p>
          <a:r>
            <a:rPr lang="sr-Latn-RS" sz="1200" b="1" dirty="0" smtClean="0"/>
            <a:t>Prednosti: </a:t>
          </a:r>
          <a:r>
            <a:rPr lang="sr-Latn-RS" sz="1200" dirty="0" smtClean="0"/>
            <a:t>najdirektniji i najpouzdaniji način za primenu principa van dohvata ruke</a:t>
          </a:r>
          <a:endParaRPr lang="sr-Latn-RS" sz="1200" dirty="0"/>
        </a:p>
      </dgm:t>
    </dgm:pt>
    <dgm:pt modelId="{0D89484F-DD0B-45E2-AC51-A66E04774E18}" type="parTrans" cxnId="{3A2397BE-24B7-4447-8148-C7A0141F8D25}">
      <dgm:prSet/>
      <dgm:spPr/>
      <dgm:t>
        <a:bodyPr/>
        <a:lstStyle/>
        <a:p>
          <a:endParaRPr lang="sr-Latn-RS" sz="1200"/>
        </a:p>
      </dgm:t>
    </dgm:pt>
    <dgm:pt modelId="{51E610C6-E282-463E-BC3F-E5DB94BAE268}" type="sibTrans" cxnId="{3A2397BE-24B7-4447-8148-C7A0141F8D25}">
      <dgm:prSet/>
      <dgm:spPr/>
      <dgm:t>
        <a:bodyPr/>
        <a:lstStyle/>
        <a:p>
          <a:endParaRPr lang="sr-Latn-RS" sz="1200"/>
        </a:p>
      </dgm:t>
    </dgm:pt>
    <dgm:pt modelId="{7823E44F-D3E5-47CD-BF8E-95B77D026910}">
      <dgm:prSet phldrT="[Text]" custT="1"/>
      <dgm:spPr/>
      <dgm:t>
        <a:bodyPr/>
        <a:lstStyle/>
        <a:p>
          <a:r>
            <a:rPr lang="sr-Latn-RS" sz="1200" b="1" dirty="0" smtClean="0"/>
            <a:t>Slabost</a:t>
          </a:r>
          <a:r>
            <a:rPr lang="sr-Latn-RS" sz="1200" dirty="0" smtClean="0"/>
            <a:t>: zahteva visok stepen </a:t>
          </a:r>
          <a:r>
            <a:rPr lang="sr-Latn-RS" sz="1200" dirty="0" err="1" smtClean="0"/>
            <a:t>komparabilnosti</a:t>
          </a:r>
          <a:endParaRPr lang="sr-Latn-RS" sz="1200" dirty="0"/>
        </a:p>
      </dgm:t>
    </dgm:pt>
    <dgm:pt modelId="{70522947-2B7A-4692-9070-44097A58E4AF}" type="parTrans" cxnId="{F66814B8-C756-4E73-AC0B-062ACE9CFE99}">
      <dgm:prSet/>
      <dgm:spPr/>
      <dgm:t>
        <a:bodyPr/>
        <a:lstStyle/>
        <a:p>
          <a:endParaRPr lang="sr-Latn-RS" sz="1200"/>
        </a:p>
      </dgm:t>
    </dgm:pt>
    <dgm:pt modelId="{2817FBC3-BF92-4525-B6D6-A0C7DC60A44C}" type="sibTrans" cxnId="{F66814B8-C756-4E73-AC0B-062ACE9CFE99}">
      <dgm:prSet/>
      <dgm:spPr/>
      <dgm:t>
        <a:bodyPr/>
        <a:lstStyle/>
        <a:p>
          <a:endParaRPr lang="sr-Latn-RS" sz="1200"/>
        </a:p>
      </dgm:t>
    </dgm:pt>
    <dgm:pt modelId="{61DFE58F-DA22-476C-B4AE-1876200DC68D}">
      <dgm:prSet phldrT="[Text]" custT="1"/>
      <dgm:spPr/>
      <dgm:t>
        <a:bodyPr/>
        <a:lstStyle/>
        <a:p>
          <a:r>
            <a:rPr lang="sr-Latn-RS" sz="1200" b="1" dirty="0" smtClean="0"/>
            <a:t>Prednosti</a:t>
          </a:r>
          <a:r>
            <a:rPr lang="sr-Latn-RS" sz="1200" dirty="0" smtClean="0"/>
            <a:t>: razlike u proizvodima imaju manju verovatnoću da imaju materijalni efekat na </a:t>
          </a:r>
          <a:r>
            <a:rPr lang="sr-Latn-RS" sz="1200" dirty="0" err="1" smtClean="0"/>
            <a:t>preprodajnu</a:t>
          </a:r>
          <a:r>
            <a:rPr lang="sr-Latn-RS" sz="1200" dirty="0" smtClean="0"/>
            <a:t> maržu nego na cenu</a:t>
          </a:r>
          <a:endParaRPr lang="sr-Latn-RS" sz="1200" dirty="0"/>
        </a:p>
      </dgm:t>
    </dgm:pt>
    <dgm:pt modelId="{4E1E7F58-99D7-4887-9B90-CEBEAB531F4E}" type="parTrans" cxnId="{8BF03CAE-02DD-47CC-988A-1A1619EA365E}">
      <dgm:prSet/>
      <dgm:spPr/>
      <dgm:t>
        <a:bodyPr/>
        <a:lstStyle/>
        <a:p>
          <a:endParaRPr lang="sr-Latn-RS" sz="1200"/>
        </a:p>
      </dgm:t>
    </dgm:pt>
    <dgm:pt modelId="{8017C961-F417-4582-A352-4FE9806661DA}" type="sibTrans" cxnId="{8BF03CAE-02DD-47CC-988A-1A1619EA365E}">
      <dgm:prSet/>
      <dgm:spPr/>
      <dgm:t>
        <a:bodyPr/>
        <a:lstStyle/>
        <a:p>
          <a:endParaRPr lang="sr-Latn-RS" sz="1200"/>
        </a:p>
      </dgm:t>
    </dgm:pt>
    <dgm:pt modelId="{D33237D0-759F-4D8F-A3F0-822EB7DC7DD0}">
      <dgm:prSet phldrT="[Text]" custT="1"/>
      <dgm:spPr/>
      <dgm:t>
        <a:bodyPr/>
        <a:lstStyle/>
        <a:p>
          <a:r>
            <a:rPr lang="sr-Latn-RS" sz="1200" b="1" dirty="0" smtClean="0"/>
            <a:t>Slabost:</a:t>
          </a:r>
          <a:r>
            <a:rPr lang="sr-Latn-RS" sz="1200" dirty="0" smtClean="0"/>
            <a:t> bruto marža je pod uticajem efikasnosti menadžmenta što može uticati na profitabilnost, ali ne i na cene proizvoda i usluga</a:t>
          </a:r>
          <a:endParaRPr lang="sr-Latn-RS" sz="1200" dirty="0"/>
        </a:p>
      </dgm:t>
    </dgm:pt>
    <dgm:pt modelId="{3F7F2F98-EF7A-453F-B705-55F666028399}" type="parTrans" cxnId="{FADBE15A-615E-4BF6-A2E4-8E9B2ECEC85C}">
      <dgm:prSet/>
      <dgm:spPr/>
      <dgm:t>
        <a:bodyPr/>
        <a:lstStyle/>
        <a:p>
          <a:endParaRPr lang="sr-Latn-RS" sz="1200"/>
        </a:p>
      </dgm:t>
    </dgm:pt>
    <dgm:pt modelId="{4D361FCC-6AA3-444C-A4A8-4877C2B40C97}" type="sibTrans" cxnId="{FADBE15A-615E-4BF6-A2E4-8E9B2ECEC85C}">
      <dgm:prSet/>
      <dgm:spPr/>
      <dgm:t>
        <a:bodyPr/>
        <a:lstStyle/>
        <a:p>
          <a:endParaRPr lang="sr-Latn-RS" sz="1200"/>
        </a:p>
      </dgm:t>
    </dgm:pt>
    <dgm:pt modelId="{14F6E213-4C7E-4DC0-BD8F-737529EE4953}">
      <dgm:prSet phldrT="[Text]" custT="1"/>
      <dgm:spPr/>
      <dgm:t>
        <a:bodyPr/>
        <a:lstStyle/>
        <a:p>
          <a:r>
            <a:rPr lang="sr-Latn-RS" sz="1200" b="1" dirty="0" smtClean="0"/>
            <a:t>Slabosti:</a:t>
          </a:r>
          <a:r>
            <a:rPr lang="sr-Latn-RS" sz="1200" dirty="0" smtClean="0"/>
            <a:t> u praksi je često teško odrediti odgovarajuću osnovu troškova (cene koštanja) – moraju biti </a:t>
          </a:r>
          <a:r>
            <a:rPr lang="sr-Latn-RS" sz="1200" dirty="0" err="1" smtClean="0"/>
            <a:t>komparabilne</a:t>
          </a:r>
          <a:endParaRPr lang="sr-Latn-RS" sz="1200" dirty="0"/>
        </a:p>
      </dgm:t>
    </dgm:pt>
    <dgm:pt modelId="{DF77FC54-138F-41B9-872F-1F1F1BCC4C4F}" type="parTrans" cxnId="{A27782BF-EB6C-4DE3-8BDF-29A958188726}">
      <dgm:prSet/>
      <dgm:spPr/>
      <dgm:t>
        <a:bodyPr/>
        <a:lstStyle/>
        <a:p>
          <a:endParaRPr lang="sr-Latn-RS" sz="1200"/>
        </a:p>
      </dgm:t>
    </dgm:pt>
    <dgm:pt modelId="{CCC9BA7E-5592-40FB-8F03-182C4CF41F24}" type="sibTrans" cxnId="{A27782BF-EB6C-4DE3-8BDF-29A958188726}">
      <dgm:prSet/>
      <dgm:spPr/>
      <dgm:t>
        <a:bodyPr/>
        <a:lstStyle/>
        <a:p>
          <a:endParaRPr lang="sr-Latn-RS" sz="1200"/>
        </a:p>
      </dgm:t>
    </dgm:pt>
    <dgm:pt modelId="{DA5C5001-490D-43F3-9C11-8DC430DFF9B6}">
      <dgm:prSet custT="1"/>
      <dgm:spPr/>
      <dgm:t>
        <a:bodyPr/>
        <a:lstStyle/>
        <a:p>
          <a:r>
            <a:rPr lang="sr-Latn-RS" sz="1200" b="1" dirty="0" smtClean="0"/>
            <a:t>Prednosti:</a:t>
          </a:r>
          <a:r>
            <a:rPr lang="sr-Latn-RS" sz="1200" dirty="0" smtClean="0"/>
            <a:t> razlike u proizvodima imaju manju verovatnoću da imaju materijalni efekat na </a:t>
          </a:r>
          <a:r>
            <a:rPr lang="sr-Latn-RS" sz="1200" dirty="0" err="1" smtClean="0"/>
            <a:t>preprodajnu</a:t>
          </a:r>
          <a:r>
            <a:rPr lang="sr-Latn-RS" sz="1200" dirty="0" smtClean="0"/>
            <a:t> maržu nego na cenu</a:t>
          </a:r>
          <a:endParaRPr lang="sr-Latn-RS" sz="1200" dirty="0"/>
        </a:p>
      </dgm:t>
    </dgm:pt>
    <dgm:pt modelId="{E7F913C4-B352-4B97-9082-234AEE7802C1}" type="parTrans" cxnId="{40D080E9-1F9E-404D-B6AD-D8220E34398A}">
      <dgm:prSet/>
      <dgm:spPr/>
      <dgm:t>
        <a:bodyPr/>
        <a:lstStyle/>
        <a:p>
          <a:endParaRPr lang="sr-Latn-RS" sz="1200"/>
        </a:p>
      </dgm:t>
    </dgm:pt>
    <dgm:pt modelId="{32D5EF22-F8AB-4C8C-915C-515ADCF4CAD6}" type="sibTrans" cxnId="{40D080E9-1F9E-404D-B6AD-D8220E34398A}">
      <dgm:prSet/>
      <dgm:spPr/>
      <dgm:t>
        <a:bodyPr/>
        <a:lstStyle/>
        <a:p>
          <a:endParaRPr lang="sr-Latn-RS" sz="1200"/>
        </a:p>
      </dgm:t>
    </dgm:pt>
    <dgm:pt modelId="{13343A56-90DF-422A-AB72-65200DF08141}">
      <dgm:prSet custT="1"/>
      <dgm:spPr/>
      <dgm:t>
        <a:bodyPr/>
        <a:lstStyle/>
        <a:p>
          <a:r>
            <a:rPr lang="sr-Latn-RS" sz="1200" b="1" dirty="0" smtClean="0"/>
            <a:t>Uslovi: </a:t>
          </a:r>
          <a:r>
            <a:rPr lang="sr-Latn-RS" sz="1200" dirty="0" smtClean="0"/>
            <a:t>Cena koštanja, nabavna vrednost nisu pod uticajem povezanih lica</a:t>
          </a:r>
          <a:endParaRPr lang="sr-Latn-RS" sz="1200" dirty="0"/>
        </a:p>
      </dgm:t>
    </dgm:pt>
    <dgm:pt modelId="{54880A89-5D49-4A3B-BF2B-9B5DAAA4DF8C}" type="parTrans" cxnId="{68919C5C-5E51-42FB-84FD-90B38C8D23A6}">
      <dgm:prSet/>
      <dgm:spPr/>
      <dgm:t>
        <a:bodyPr/>
        <a:lstStyle/>
        <a:p>
          <a:endParaRPr lang="sr-Latn-RS" sz="1200"/>
        </a:p>
      </dgm:t>
    </dgm:pt>
    <dgm:pt modelId="{D6AD1B7E-B61A-4C3C-984E-D0A91A820285}" type="sibTrans" cxnId="{68919C5C-5E51-42FB-84FD-90B38C8D23A6}">
      <dgm:prSet/>
      <dgm:spPr/>
      <dgm:t>
        <a:bodyPr/>
        <a:lstStyle/>
        <a:p>
          <a:endParaRPr lang="sr-Latn-RS" sz="1200"/>
        </a:p>
      </dgm:t>
    </dgm:pt>
    <dgm:pt modelId="{EBAF15A8-098E-47C6-BBB8-F6C012643F8F}" type="pres">
      <dgm:prSet presAssocID="{59D80F34-B4D1-4BCC-A075-B86AD5F411C4}" presName="linear" presStyleCnt="0">
        <dgm:presLayoutVars>
          <dgm:animLvl val="lvl"/>
          <dgm:resizeHandles val="exact"/>
        </dgm:presLayoutVars>
      </dgm:prSet>
      <dgm:spPr/>
      <dgm:t>
        <a:bodyPr/>
        <a:lstStyle/>
        <a:p>
          <a:endParaRPr lang="sr-Latn-RS"/>
        </a:p>
      </dgm:t>
    </dgm:pt>
    <dgm:pt modelId="{8544565B-18A6-44A9-8DDD-2CB820A2E18E}" type="pres">
      <dgm:prSet presAssocID="{F8AB2E61-1D23-48BC-96CA-A412F368AD87}" presName="parentText" presStyleLbl="node1" presStyleIdx="0" presStyleCnt="3">
        <dgm:presLayoutVars>
          <dgm:chMax val="0"/>
          <dgm:bulletEnabled val="1"/>
        </dgm:presLayoutVars>
      </dgm:prSet>
      <dgm:spPr/>
      <dgm:t>
        <a:bodyPr/>
        <a:lstStyle/>
        <a:p>
          <a:endParaRPr lang="sr-Latn-RS"/>
        </a:p>
      </dgm:t>
    </dgm:pt>
    <dgm:pt modelId="{A6AAB048-43E0-4937-8919-D0E654D84454}" type="pres">
      <dgm:prSet presAssocID="{F8AB2E61-1D23-48BC-96CA-A412F368AD87}" presName="childText" presStyleLbl="revTx" presStyleIdx="0" presStyleCnt="3">
        <dgm:presLayoutVars>
          <dgm:bulletEnabled val="1"/>
        </dgm:presLayoutVars>
      </dgm:prSet>
      <dgm:spPr/>
      <dgm:t>
        <a:bodyPr/>
        <a:lstStyle/>
        <a:p>
          <a:endParaRPr lang="sr-Latn-RS"/>
        </a:p>
      </dgm:t>
    </dgm:pt>
    <dgm:pt modelId="{D38BF8CE-1261-44CE-A42D-F547118DB895}" type="pres">
      <dgm:prSet presAssocID="{3E8A851B-C467-4ED1-A29B-90CACBA5C366}" presName="parentText" presStyleLbl="node1" presStyleIdx="1" presStyleCnt="3">
        <dgm:presLayoutVars>
          <dgm:chMax val="0"/>
          <dgm:bulletEnabled val="1"/>
        </dgm:presLayoutVars>
      </dgm:prSet>
      <dgm:spPr/>
      <dgm:t>
        <a:bodyPr/>
        <a:lstStyle/>
        <a:p>
          <a:endParaRPr lang="sr-Latn-RS"/>
        </a:p>
      </dgm:t>
    </dgm:pt>
    <dgm:pt modelId="{028E4ECF-AB90-4F55-8E74-BDE219063021}" type="pres">
      <dgm:prSet presAssocID="{3E8A851B-C467-4ED1-A29B-90CACBA5C366}" presName="childText" presStyleLbl="revTx" presStyleIdx="1" presStyleCnt="3">
        <dgm:presLayoutVars>
          <dgm:bulletEnabled val="1"/>
        </dgm:presLayoutVars>
      </dgm:prSet>
      <dgm:spPr/>
      <dgm:t>
        <a:bodyPr/>
        <a:lstStyle/>
        <a:p>
          <a:endParaRPr lang="sr-Latn-RS"/>
        </a:p>
      </dgm:t>
    </dgm:pt>
    <dgm:pt modelId="{26A3F416-9159-4759-B465-F2589E03A8F7}" type="pres">
      <dgm:prSet presAssocID="{7671EDEE-41B3-46EB-92A4-F2DACBB5D3AF}" presName="parentText" presStyleLbl="node1" presStyleIdx="2" presStyleCnt="3">
        <dgm:presLayoutVars>
          <dgm:chMax val="0"/>
          <dgm:bulletEnabled val="1"/>
        </dgm:presLayoutVars>
      </dgm:prSet>
      <dgm:spPr/>
      <dgm:t>
        <a:bodyPr/>
        <a:lstStyle/>
        <a:p>
          <a:endParaRPr lang="sr-Latn-RS"/>
        </a:p>
      </dgm:t>
    </dgm:pt>
    <dgm:pt modelId="{6B8DB9B8-9138-445D-91C9-B7A3D8393646}" type="pres">
      <dgm:prSet presAssocID="{7671EDEE-41B3-46EB-92A4-F2DACBB5D3AF}" presName="childText" presStyleLbl="revTx" presStyleIdx="2" presStyleCnt="3">
        <dgm:presLayoutVars>
          <dgm:bulletEnabled val="1"/>
        </dgm:presLayoutVars>
      </dgm:prSet>
      <dgm:spPr/>
      <dgm:t>
        <a:bodyPr/>
        <a:lstStyle/>
        <a:p>
          <a:endParaRPr lang="sr-Latn-RS"/>
        </a:p>
      </dgm:t>
    </dgm:pt>
  </dgm:ptLst>
  <dgm:cxnLst>
    <dgm:cxn modelId="{501998C7-4276-437F-9ECD-B6B9E5B1E52F}" srcId="{59D80F34-B4D1-4BCC-A075-B86AD5F411C4}" destId="{3E8A851B-C467-4ED1-A29B-90CACBA5C366}" srcOrd="1" destOrd="0" parTransId="{09BA1D0A-D8FC-4AD6-9A6C-0409371EBDDC}" sibTransId="{2C664211-F8E3-4C4A-A87B-84CFBF2759AC}"/>
    <dgm:cxn modelId="{9C9DC671-325F-44B6-A5AE-50EEB8C4D531}" type="presOf" srcId="{61DFE58F-DA22-476C-B4AE-1876200DC68D}" destId="{028E4ECF-AB90-4F55-8E74-BDE219063021}" srcOrd="0" destOrd="1" presId="urn:microsoft.com/office/officeart/2005/8/layout/vList2"/>
    <dgm:cxn modelId="{68919C5C-5E51-42FB-84FD-90B38C8D23A6}" srcId="{7671EDEE-41B3-46EB-92A4-F2DACBB5D3AF}" destId="{13343A56-90DF-422A-AB72-65200DF08141}" srcOrd="0" destOrd="0" parTransId="{54880A89-5D49-4A3B-BF2B-9B5DAAA4DF8C}" sibTransId="{D6AD1B7E-B61A-4C3C-984E-D0A91A820285}"/>
    <dgm:cxn modelId="{82CAB4A6-CEFD-431D-A9A0-9A4159F7D114}" type="presOf" srcId="{3E8A851B-C467-4ED1-A29B-90CACBA5C366}" destId="{D38BF8CE-1261-44CE-A42D-F547118DB895}" srcOrd="0" destOrd="0" presId="urn:microsoft.com/office/officeart/2005/8/layout/vList2"/>
    <dgm:cxn modelId="{AA4196CB-5502-45AD-8B1A-D652B637F17C}" type="presOf" srcId="{1F4B7F2B-CD48-4595-B53B-AF110F4F7B01}" destId="{028E4ECF-AB90-4F55-8E74-BDE219063021}" srcOrd="0" destOrd="0" presId="urn:microsoft.com/office/officeart/2005/8/layout/vList2"/>
    <dgm:cxn modelId="{F445825E-9CF4-40BD-94CC-6DFA54172881}" srcId="{59D80F34-B4D1-4BCC-A075-B86AD5F411C4}" destId="{7671EDEE-41B3-46EB-92A4-F2DACBB5D3AF}" srcOrd="2" destOrd="0" parTransId="{879A91C9-2644-4764-B177-49492038B7D5}" sibTransId="{953F062E-A6E6-47BF-92C5-363306676B2C}"/>
    <dgm:cxn modelId="{6928E925-C4F8-41B9-985F-7F70A8C3BEA9}" srcId="{3E8A851B-C467-4ED1-A29B-90CACBA5C366}" destId="{1F4B7F2B-CD48-4595-B53B-AF110F4F7B01}" srcOrd="0" destOrd="0" parTransId="{7C37E671-E349-4D64-9B98-FD450C56E75D}" sibTransId="{92C0968E-B4DF-45EE-9257-EDE9C478DAC4}"/>
    <dgm:cxn modelId="{1E2CE896-E69D-4E1A-A0BE-4DE9CF026166}" type="presOf" srcId="{7671EDEE-41B3-46EB-92A4-F2DACBB5D3AF}" destId="{26A3F416-9159-4759-B465-F2589E03A8F7}" srcOrd="0" destOrd="0" presId="urn:microsoft.com/office/officeart/2005/8/layout/vList2"/>
    <dgm:cxn modelId="{890E78D7-96DF-45C7-840E-DE38D27543A3}" type="presOf" srcId="{3027A94D-EDB8-44F8-8869-C71ED6B4CA59}" destId="{A6AAB048-43E0-4937-8919-D0E654D84454}" srcOrd="0" destOrd="0" presId="urn:microsoft.com/office/officeart/2005/8/layout/vList2"/>
    <dgm:cxn modelId="{F66814B8-C756-4E73-AC0B-062ACE9CFE99}" srcId="{F8AB2E61-1D23-48BC-96CA-A412F368AD87}" destId="{7823E44F-D3E5-47CD-BF8E-95B77D026910}" srcOrd="2" destOrd="0" parTransId="{70522947-2B7A-4692-9070-44097A58E4AF}" sibTransId="{2817FBC3-BF92-4525-B6D6-A0C7DC60A44C}"/>
    <dgm:cxn modelId="{D8AFEA58-F689-44D8-BB1E-00FA9456A10F}" type="presOf" srcId="{DA5C5001-490D-43F3-9C11-8DC430DFF9B6}" destId="{6B8DB9B8-9138-445D-91C9-B7A3D8393646}" srcOrd="0" destOrd="1" presId="urn:microsoft.com/office/officeart/2005/8/layout/vList2"/>
    <dgm:cxn modelId="{400CD1FB-BEA9-4376-95DF-F5AB069B854B}" srcId="{59D80F34-B4D1-4BCC-A075-B86AD5F411C4}" destId="{F8AB2E61-1D23-48BC-96CA-A412F368AD87}" srcOrd="0" destOrd="0" parTransId="{5FD2D691-816E-4860-B82B-1E9D0305A2C0}" sibTransId="{2BAB67B4-4E7A-47F2-BEDC-93AAF0192F50}"/>
    <dgm:cxn modelId="{A27782BF-EB6C-4DE3-8BDF-29A958188726}" srcId="{7671EDEE-41B3-46EB-92A4-F2DACBB5D3AF}" destId="{14F6E213-4C7E-4DC0-BD8F-737529EE4953}" srcOrd="2" destOrd="0" parTransId="{DF77FC54-138F-41B9-872F-1F1F1BCC4C4F}" sibTransId="{CCC9BA7E-5592-40FB-8F03-182C4CF41F24}"/>
    <dgm:cxn modelId="{5D4B5BA8-A7F4-4789-8B88-C3EFC0B28EF5}" type="presOf" srcId="{228D9570-DF12-4053-B867-7C52887BD7D1}" destId="{A6AAB048-43E0-4937-8919-D0E654D84454}" srcOrd="0" destOrd="1" presId="urn:microsoft.com/office/officeart/2005/8/layout/vList2"/>
    <dgm:cxn modelId="{FADBE15A-615E-4BF6-A2E4-8E9B2ECEC85C}" srcId="{3E8A851B-C467-4ED1-A29B-90CACBA5C366}" destId="{D33237D0-759F-4D8F-A3F0-822EB7DC7DD0}" srcOrd="2" destOrd="0" parTransId="{3F7F2F98-EF7A-453F-B705-55F666028399}" sibTransId="{4D361FCC-6AA3-444C-A4A8-4877C2B40C97}"/>
    <dgm:cxn modelId="{EBED978B-9CFF-4160-9745-54F75E581133}" type="presOf" srcId="{14F6E213-4C7E-4DC0-BD8F-737529EE4953}" destId="{6B8DB9B8-9138-445D-91C9-B7A3D8393646}" srcOrd="0" destOrd="2" presId="urn:microsoft.com/office/officeart/2005/8/layout/vList2"/>
    <dgm:cxn modelId="{D425C750-773A-44FF-8084-2E55A0A475C9}" type="presOf" srcId="{D33237D0-759F-4D8F-A3F0-822EB7DC7DD0}" destId="{028E4ECF-AB90-4F55-8E74-BDE219063021}" srcOrd="0" destOrd="2" presId="urn:microsoft.com/office/officeart/2005/8/layout/vList2"/>
    <dgm:cxn modelId="{7869CCC8-636A-4F18-BEC3-C1BFF4501B33}" type="presOf" srcId="{59D80F34-B4D1-4BCC-A075-B86AD5F411C4}" destId="{EBAF15A8-098E-47C6-BBB8-F6C012643F8F}" srcOrd="0" destOrd="0" presId="urn:microsoft.com/office/officeart/2005/8/layout/vList2"/>
    <dgm:cxn modelId="{8BF03CAE-02DD-47CC-988A-1A1619EA365E}" srcId="{3E8A851B-C467-4ED1-A29B-90CACBA5C366}" destId="{61DFE58F-DA22-476C-B4AE-1876200DC68D}" srcOrd="1" destOrd="0" parTransId="{4E1E7F58-99D7-4887-9B90-CEBEAB531F4E}" sibTransId="{8017C961-F417-4582-A352-4FE9806661DA}"/>
    <dgm:cxn modelId="{38B0AE26-1478-4C2A-BCDA-D65F77B1481D}" type="presOf" srcId="{F8AB2E61-1D23-48BC-96CA-A412F368AD87}" destId="{8544565B-18A6-44A9-8DDD-2CB820A2E18E}" srcOrd="0" destOrd="0" presId="urn:microsoft.com/office/officeart/2005/8/layout/vList2"/>
    <dgm:cxn modelId="{C2CE141D-A82C-427B-842D-770DA26E14B6}" type="presOf" srcId="{7823E44F-D3E5-47CD-BF8E-95B77D026910}" destId="{A6AAB048-43E0-4937-8919-D0E654D84454}" srcOrd="0" destOrd="2" presId="urn:microsoft.com/office/officeart/2005/8/layout/vList2"/>
    <dgm:cxn modelId="{3A2397BE-24B7-4447-8148-C7A0141F8D25}" srcId="{F8AB2E61-1D23-48BC-96CA-A412F368AD87}" destId="{228D9570-DF12-4053-B867-7C52887BD7D1}" srcOrd="1" destOrd="0" parTransId="{0D89484F-DD0B-45E2-AC51-A66E04774E18}" sibTransId="{51E610C6-E282-463E-BC3F-E5DB94BAE268}"/>
    <dgm:cxn modelId="{D87CBBB7-96A2-492B-B42C-D6C9519E19E6}" type="presOf" srcId="{13343A56-90DF-422A-AB72-65200DF08141}" destId="{6B8DB9B8-9138-445D-91C9-B7A3D8393646}" srcOrd="0" destOrd="0" presId="urn:microsoft.com/office/officeart/2005/8/layout/vList2"/>
    <dgm:cxn modelId="{B92273C2-A2EC-4A10-A0F7-ECE505444A97}" srcId="{F8AB2E61-1D23-48BC-96CA-A412F368AD87}" destId="{3027A94D-EDB8-44F8-8869-C71ED6B4CA59}" srcOrd="0" destOrd="0" parTransId="{7A0AB0C1-6CCE-4534-AA53-B63A4A1B4FFA}" sibTransId="{D582730D-AC26-4B1D-8135-CD81CE2C0EBF}"/>
    <dgm:cxn modelId="{40D080E9-1F9E-404D-B6AD-D8220E34398A}" srcId="{7671EDEE-41B3-46EB-92A4-F2DACBB5D3AF}" destId="{DA5C5001-490D-43F3-9C11-8DC430DFF9B6}" srcOrd="1" destOrd="0" parTransId="{E7F913C4-B352-4B97-9082-234AEE7802C1}" sibTransId="{32D5EF22-F8AB-4C8C-915C-515ADCF4CAD6}"/>
    <dgm:cxn modelId="{D1161114-B435-4190-98F1-14FFF4653899}" type="presParOf" srcId="{EBAF15A8-098E-47C6-BBB8-F6C012643F8F}" destId="{8544565B-18A6-44A9-8DDD-2CB820A2E18E}" srcOrd="0" destOrd="0" presId="urn:microsoft.com/office/officeart/2005/8/layout/vList2"/>
    <dgm:cxn modelId="{9F4C2C1A-23D8-4600-9990-1CF0D6B4E37C}" type="presParOf" srcId="{EBAF15A8-098E-47C6-BBB8-F6C012643F8F}" destId="{A6AAB048-43E0-4937-8919-D0E654D84454}" srcOrd="1" destOrd="0" presId="urn:microsoft.com/office/officeart/2005/8/layout/vList2"/>
    <dgm:cxn modelId="{57E8568E-51D8-4C9D-B92E-54EAAFC2AB32}" type="presParOf" srcId="{EBAF15A8-098E-47C6-BBB8-F6C012643F8F}" destId="{D38BF8CE-1261-44CE-A42D-F547118DB895}" srcOrd="2" destOrd="0" presId="urn:microsoft.com/office/officeart/2005/8/layout/vList2"/>
    <dgm:cxn modelId="{ADE23DDF-7023-4041-B042-68B513B07785}" type="presParOf" srcId="{EBAF15A8-098E-47C6-BBB8-F6C012643F8F}" destId="{028E4ECF-AB90-4F55-8E74-BDE219063021}" srcOrd="3" destOrd="0" presId="urn:microsoft.com/office/officeart/2005/8/layout/vList2"/>
    <dgm:cxn modelId="{D641E547-0B7E-4E96-B658-3053E44EEB86}" type="presParOf" srcId="{EBAF15A8-098E-47C6-BBB8-F6C012643F8F}" destId="{26A3F416-9159-4759-B465-F2589E03A8F7}" srcOrd="4" destOrd="0" presId="urn:microsoft.com/office/officeart/2005/8/layout/vList2"/>
    <dgm:cxn modelId="{D87822F0-AD55-4EFE-B543-96246722704F}" type="presParOf" srcId="{EBAF15A8-098E-47C6-BBB8-F6C012643F8F}" destId="{6B8DB9B8-9138-445D-91C9-B7A3D839364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9D80F34-B4D1-4BCC-A075-B86AD5F411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r-Latn-RS"/>
        </a:p>
      </dgm:t>
    </dgm:pt>
    <dgm:pt modelId="{D724351B-9931-4669-B78C-06C551FDDBA7}">
      <dgm:prSet phldrT="[Text]" custT="1"/>
      <dgm:spPr/>
      <dgm:t>
        <a:bodyPr/>
        <a:lstStyle/>
        <a:p>
          <a:r>
            <a:rPr lang="sr-Latn-RS" sz="1200" b="1" dirty="0" smtClean="0"/>
            <a:t>Slabosti:</a:t>
          </a:r>
          <a:r>
            <a:rPr lang="sr-Latn-RS" sz="1200" dirty="0" smtClean="0"/>
            <a:t> teškoće u identifikovanju odgovarajućih poslovnih rashoda povezanih sa transakcijama i alokacijom rashoda između transakcija i ostalih aktivnosti povezanih lica</a:t>
          </a:r>
          <a:endParaRPr lang="sr-Latn-RS" sz="1200" dirty="0"/>
        </a:p>
      </dgm:t>
    </dgm:pt>
    <dgm:pt modelId="{3873DD54-3384-43D5-BA8C-08E767CC6BE6}">
      <dgm:prSet phldrT="[Text]" custT="1"/>
      <dgm:spPr/>
      <dgm:t>
        <a:bodyPr/>
        <a:lstStyle/>
        <a:p>
          <a:r>
            <a:rPr lang="sr-Latn-RS" sz="1200" b="1" dirty="0" smtClean="0"/>
            <a:t>Prednosti: </a:t>
          </a:r>
          <a:r>
            <a:rPr lang="sr-Latn-RS" sz="1200" dirty="0" smtClean="0"/>
            <a:t>fleksibilnost uzimajući u obzir </a:t>
          </a:r>
          <a:r>
            <a:rPr lang="sr-Latn-RS" sz="1200" dirty="0" err="1" smtClean="0"/>
            <a:t>unikatne</a:t>
          </a:r>
          <a:r>
            <a:rPr lang="sr-Latn-RS" sz="1200" dirty="0" smtClean="0"/>
            <a:t> faktore i okolnosti koje postoje u transakcijama između povezanih lica ; manje se oslanja na informacije o nezavisnim pravnim licima</a:t>
          </a:r>
          <a:endParaRPr lang="sr-Latn-RS" sz="1200" dirty="0"/>
        </a:p>
      </dgm:t>
    </dgm:pt>
    <dgm:pt modelId="{808017AB-F900-45A0-89F9-6BDDA218C9E1}">
      <dgm:prSet phldrT="[Text]" custT="1"/>
      <dgm:spPr/>
      <dgm:t>
        <a:bodyPr/>
        <a:lstStyle/>
        <a:p>
          <a:r>
            <a:rPr lang="sr-Latn-RS" sz="1200" b="1" i="0" dirty="0" smtClean="0"/>
            <a:t>Uslovi:</a:t>
          </a:r>
          <a:r>
            <a:rPr lang="sr-Latn-RS" sz="1200" dirty="0" smtClean="0"/>
            <a:t> kod vertikalno </a:t>
          </a:r>
          <a:r>
            <a:rPr lang="sr-Latn-RS" sz="1200" dirty="0" err="1" smtClean="0"/>
            <a:t>povezanihpreduzeća</a:t>
          </a:r>
          <a:r>
            <a:rPr lang="sr-Latn-RS" sz="1200" dirty="0" smtClean="0"/>
            <a:t> gde svako doprinosi finalnom proizvodu svojom jedinstvenom funkcijom</a:t>
          </a:r>
          <a:endParaRPr lang="sr-Latn-RS" sz="1200" dirty="0"/>
        </a:p>
      </dgm:t>
    </dgm:pt>
    <dgm:pt modelId="{CD9722B5-11FF-4D9D-A305-302D78DC0154}">
      <dgm:prSet phldrT="[Text]" custT="1"/>
      <dgm:spPr/>
      <dgm:t>
        <a:bodyPr/>
        <a:lstStyle/>
        <a:p>
          <a:r>
            <a:rPr lang="sr-Latn-RS" sz="1200" b="1" dirty="0" smtClean="0"/>
            <a:t>Metoda podele dobiti</a:t>
          </a:r>
          <a:endParaRPr lang="sr-Latn-RS" sz="1200" b="1" dirty="0"/>
        </a:p>
      </dgm:t>
    </dgm:pt>
    <dgm:pt modelId="{01811ADF-1D80-4878-B1BC-94D87BF950AE}" type="sibTrans" cxnId="{43C2759F-1BC7-4130-9505-78EC7D11BE7C}">
      <dgm:prSet/>
      <dgm:spPr/>
      <dgm:t>
        <a:bodyPr/>
        <a:lstStyle/>
        <a:p>
          <a:endParaRPr lang="sr-Latn-RS" sz="1200"/>
        </a:p>
      </dgm:t>
    </dgm:pt>
    <dgm:pt modelId="{15F61898-4763-478F-B3A1-D2C9DC18C002}" type="parTrans" cxnId="{43C2759F-1BC7-4130-9505-78EC7D11BE7C}">
      <dgm:prSet/>
      <dgm:spPr/>
      <dgm:t>
        <a:bodyPr/>
        <a:lstStyle/>
        <a:p>
          <a:endParaRPr lang="sr-Latn-RS" sz="1200"/>
        </a:p>
      </dgm:t>
    </dgm:pt>
    <dgm:pt modelId="{33475FE3-0F2C-4E49-B567-EADB6C4D1D35}" type="sibTrans" cxnId="{0EAC0A29-D10D-47AA-B34D-6D2A270A103A}">
      <dgm:prSet/>
      <dgm:spPr/>
      <dgm:t>
        <a:bodyPr/>
        <a:lstStyle/>
        <a:p>
          <a:endParaRPr lang="sr-Latn-RS" sz="1200"/>
        </a:p>
      </dgm:t>
    </dgm:pt>
    <dgm:pt modelId="{F4FCE8D8-ACCF-4B0D-9D5E-270E839C835F}" type="parTrans" cxnId="{0EAC0A29-D10D-47AA-B34D-6D2A270A103A}">
      <dgm:prSet/>
      <dgm:spPr/>
      <dgm:t>
        <a:bodyPr/>
        <a:lstStyle/>
        <a:p>
          <a:endParaRPr lang="sr-Latn-RS" sz="1200"/>
        </a:p>
      </dgm:t>
    </dgm:pt>
    <dgm:pt modelId="{5682412E-EE8C-4EE2-96F5-C5CF73D4F8A8}" type="sibTrans" cxnId="{3685A80B-DB25-4FBF-905F-7ACC02431E9C}">
      <dgm:prSet/>
      <dgm:spPr/>
      <dgm:t>
        <a:bodyPr/>
        <a:lstStyle/>
        <a:p>
          <a:endParaRPr lang="sr-Latn-RS" sz="1200"/>
        </a:p>
      </dgm:t>
    </dgm:pt>
    <dgm:pt modelId="{E20CD5D5-CD86-4501-86A7-5C8408442473}" type="parTrans" cxnId="{3685A80B-DB25-4FBF-905F-7ACC02431E9C}">
      <dgm:prSet/>
      <dgm:spPr/>
      <dgm:t>
        <a:bodyPr/>
        <a:lstStyle/>
        <a:p>
          <a:endParaRPr lang="sr-Latn-RS" sz="1200"/>
        </a:p>
      </dgm:t>
    </dgm:pt>
    <dgm:pt modelId="{C0801F95-E958-4057-9FB0-B6BAD31E3A8B}" type="sibTrans" cxnId="{4368B689-030D-4EC9-A5EC-8ED9B5C170F7}">
      <dgm:prSet/>
      <dgm:spPr/>
      <dgm:t>
        <a:bodyPr/>
        <a:lstStyle/>
        <a:p>
          <a:endParaRPr lang="sr-Latn-RS" sz="1200"/>
        </a:p>
      </dgm:t>
    </dgm:pt>
    <dgm:pt modelId="{4FE20AD9-36B9-4681-A0B6-599E7C1B0B79}" type="parTrans" cxnId="{4368B689-030D-4EC9-A5EC-8ED9B5C170F7}">
      <dgm:prSet/>
      <dgm:spPr/>
      <dgm:t>
        <a:bodyPr/>
        <a:lstStyle/>
        <a:p>
          <a:endParaRPr lang="sr-Latn-RS" sz="1200"/>
        </a:p>
      </dgm:t>
    </dgm:pt>
    <dgm:pt modelId="{916C15B4-6C36-4B7B-BE32-54A415DCCFB0}">
      <dgm:prSet phldrT="[Text]" custT="1"/>
      <dgm:spPr/>
      <dgm:t>
        <a:bodyPr/>
        <a:lstStyle/>
        <a:p>
          <a:r>
            <a:rPr lang="sr-Latn-RS" sz="1200" b="1" dirty="0" smtClean="0"/>
            <a:t>Slabosti:</a:t>
          </a:r>
          <a:r>
            <a:rPr lang="sr-Latn-RS" sz="1200" dirty="0" smtClean="0"/>
            <a:t> obveznici nemaju pristup informacijama koje utiču na neto operativnu dobit u </a:t>
          </a:r>
          <a:r>
            <a:rPr lang="sr-Latn-RS" sz="1200" dirty="0" err="1" smtClean="0"/>
            <a:t>komparabilnim</a:t>
          </a:r>
          <a:r>
            <a:rPr lang="sr-Latn-RS" sz="1200" dirty="0" smtClean="0"/>
            <a:t> nekontrolisanim transakcijama </a:t>
          </a:r>
          <a:endParaRPr lang="sr-Latn-RS" sz="1200" dirty="0"/>
        </a:p>
      </dgm:t>
    </dgm:pt>
    <dgm:pt modelId="{93CB0676-0428-4D64-BB1A-AA08E85B232E}">
      <dgm:prSet phldrT="[Text]" custT="1"/>
      <dgm:spPr/>
      <dgm:t>
        <a:bodyPr/>
        <a:lstStyle/>
        <a:p>
          <a:r>
            <a:rPr lang="sr-Latn-RS" sz="1200" b="1" dirty="0" smtClean="0"/>
            <a:t>Prednosti:</a:t>
          </a:r>
          <a:r>
            <a:rPr lang="sr-Latn-RS" sz="1200" dirty="0" smtClean="0"/>
            <a:t> indikatori su tolerantniji na funkcionalne razlike; rešavaju problem eventualne različite klasifikacije troškova onih koje su uključeni u obračun bruto marže i onih koji se nalaze ispod linije bruto marže</a:t>
          </a:r>
          <a:endParaRPr lang="sr-Latn-RS" sz="1200" dirty="0"/>
        </a:p>
      </dgm:t>
    </dgm:pt>
    <dgm:pt modelId="{955910B9-C062-4BE0-8F11-967052A9798A}">
      <dgm:prSet phldrT="[Text]" custT="1"/>
      <dgm:spPr/>
      <dgm:t>
        <a:bodyPr/>
        <a:lstStyle/>
        <a:p>
          <a:r>
            <a:rPr lang="sr-Latn-RS" sz="1200" b="1" dirty="0" smtClean="0"/>
            <a:t>Uslovi:</a:t>
          </a:r>
          <a:r>
            <a:rPr lang="sr-Latn-RS" sz="1200" dirty="0" smtClean="0"/>
            <a:t> kod nabavke i prodaje povezanim licima, ali se ne primenjuje kada svako povezano lice daje jedinstveni i vredan doprinos</a:t>
          </a:r>
          <a:endParaRPr lang="sr-Latn-RS" sz="1200" dirty="0"/>
        </a:p>
      </dgm:t>
    </dgm:pt>
    <dgm:pt modelId="{C8B1866E-4801-408A-B20B-C49AE0F46415}">
      <dgm:prSet phldrT="[Text]" custT="1"/>
      <dgm:spPr/>
      <dgm:t>
        <a:bodyPr/>
        <a:lstStyle/>
        <a:p>
          <a:r>
            <a:rPr lang="sr-Latn-RS" sz="1200" b="1" dirty="0" smtClean="0"/>
            <a:t>Metoda transakcione neto marže</a:t>
          </a:r>
          <a:endParaRPr lang="sr-Latn-RS" sz="1200" b="1" dirty="0"/>
        </a:p>
      </dgm:t>
    </dgm:pt>
    <dgm:pt modelId="{8415FCD3-F8E5-464F-BA83-C8145E4FBB9D}" type="sibTrans" cxnId="{86B80F6F-657F-4ADF-8938-ACDC2A74962F}">
      <dgm:prSet/>
      <dgm:spPr/>
      <dgm:t>
        <a:bodyPr/>
        <a:lstStyle/>
        <a:p>
          <a:endParaRPr lang="sr-Latn-RS" sz="1200"/>
        </a:p>
      </dgm:t>
    </dgm:pt>
    <dgm:pt modelId="{8CA2F64C-AD02-4EAB-81A9-112F0FFBF7CF}" type="parTrans" cxnId="{86B80F6F-657F-4ADF-8938-ACDC2A74962F}">
      <dgm:prSet/>
      <dgm:spPr/>
      <dgm:t>
        <a:bodyPr/>
        <a:lstStyle/>
        <a:p>
          <a:endParaRPr lang="sr-Latn-RS" sz="1200"/>
        </a:p>
      </dgm:t>
    </dgm:pt>
    <dgm:pt modelId="{03BD50C5-6137-4FE1-AF81-8EA5F67F9E18}" type="sibTrans" cxnId="{C64C2DAC-A603-4270-8420-DF6F7567A587}">
      <dgm:prSet/>
      <dgm:spPr/>
      <dgm:t>
        <a:bodyPr/>
        <a:lstStyle/>
        <a:p>
          <a:endParaRPr lang="sr-Latn-RS" sz="1200"/>
        </a:p>
      </dgm:t>
    </dgm:pt>
    <dgm:pt modelId="{23782FE3-BB51-4EC3-8F50-8C0010420D24}" type="parTrans" cxnId="{C64C2DAC-A603-4270-8420-DF6F7567A587}">
      <dgm:prSet/>
      <dgm:spPr/>
      <dgm:t>
        <a:bodyPr/>
        <a:lstStyle/>
        <a:p>
          <a:endParaRPr lang="sr-Latn-RS" sz="1200"/>
        </a:p>
      </dgm:t>
    </dgm:pt>
    <dgm:pt modelId="{72F170CD-FE08-4266-865B-7F709A99695A}" type="sibTrans" cxnId="{8BEF0C94-4A93-4595-A27D-623A3F6CA557}">
      <dgm:prSet/>
      <dgm:spPr/>
      <dgm:t>
        <a:bodyPr/>
        <a:lstStyle/>
        <a:p>
          <a:endParaRPr lang="sr-Latn-RS" sz="1200"/>
        </a:p>
      </dgm:t>
    </dgm:pt>
    <dgm:pt modelId="{A10BF07B-5D47-46B9-9C26-E3294FE25EDF}" type="parTrans" cxnId="{8BEF0C94-4A93-4595-A27D-623A3F6CA557}">
      <dgm:prSet/>
      <dgm:spPr/>
      <dgm:t>
        <a:bodyPr/>
        <a:lstStyle/>
        <a:p>
          <a:endParaRPr lang="sr-Latn-RS" sz="1200"/>
        </a:p>
      </dgm:t>
    </dgm:pt>
    <dgm:pt modelId="{E07E1271-8F62-45F6-BCC0-E6616A6B4226}" type="sibTrans" cxnId="{FF2C320D-038C-4668-BED8-08399AE309D3}">
      <dgm:prSet/>
      <dgm:spPr/>
      <dgm:t>
        <a:bodyPr/>
        <a:lstStyle/>
        <a:p>
          <a:endParaRPr lang="sr-Latn-RS" sz="1200"/>
        </a:p>
      </dgm:t>
    </dgm:pt>
    <dgm:pt modelId="{2573D90F-136E-40A1-9255-A8A00CF010A3}" type="parTrans" cxnId="{FF2C320D-038C-4668-BED8-08399AE309D3}">
      <dgm:prSet/>
      <dgm:spPr/>
      <dgm:t>
        <a:bodyPr/>
        <a:lstStyle/>
        <a:p>
          <a:endParaRPr lang="sr-Latn-RS" sz="1200"/>
        </a:p>
      </dgm:t>
    </dgm:pt>
    <dgm:pt modelId="{EBAF15A8-098E-47C6-BBB8-F6C012643F8F}" type="pres">
      <dgm:prSet presAssocID="{59D80F34-B4D1-4BCC-A075-B86AD5F411C4}" presName="linear" presStyleCnt="0">
        <dgm:presLayoutVars>
          <dgm:animLvl val="lvl"/>
          <dgm:resizeHandles val="exact"/>
        </dgm:presLayoutVars>
      </dgm:prSet>
      <dgm:spPr/>
      <dgm:t>
        <a:bodyPr/>
        <a:lstStyle/>
        <a:p>
          <a:endParaRPr lang="sr-Latn-RS"/>
        </a:p>
      </dgm:t>
    </dgm:pt>
    <dgm:pt modelId="{4BF91176-1061-4F98-824D-3D380F323C75}" type="pres">
      <dgm:prSet presAssocID="{C8B1866E-4801-408A-B20B-C49AE0F46415}" presName="parentText" presStyleLbl="node1" presStyleIdx="0" presStyleCnt="2">
        <dgm:presLayoutVars>
          <dgm:chMax val="0"/>
          <dgm:bulletEnabled val="1"/>
        </dgm:presLayoutVars>
      </dgm:prSet>
      <dgm:spPr/>
      <dgm:t>
        <a:bodyPr/>
        <a:lstStyle/>
        <a:p>
          <a:endParaRPr lang="sr-Latn-RS"/>
        </a:p>
      </dgm:t>
    </dgm:pt>
    <dgm:pt modelId="{541D62EE-B3CF-411F-9EB9-A622B04B6EA8}" type="pres">
      <dgm:prSet presAssocID="{C8B1866E-4801-408A-B20B-C49AE0F46415}" presName="childText" presStyleLbl="revTx" presStyleIdx="0" presStyleCnt="2">
        <dgm:presLayoutVars>
          <dgm:bulletEnabled val="1"/>
        </dgm:presLayoutVars>
      </dgm:prSet>
      <dgm:spPr/>
      <dgm:t>
        <a:bodyPr/>
        <a:lstStyle/>
        <a:p>
          <a:endParaRPr lang="sr-Latn-RS"/>
        </a:p>
      </dgm:t>
    </dgm:pt>
    <dgm:pt modelId="{58AA03B8-ABF0-4543-8BD4-4D5CC2931D6E}" type="pres">
      <dgm:prSet presAssocID="{CD9722B5-11FF-4D9D-A305-302D78DC0154}" presName="parentText" presStyleLbl="node1" presStyleIdx="1" presStyleCnt="2">
        <dgm:presLayoutVars>
          <dgm:chMax val="0"/>
          <dgm:bulletEnabled val="1"/>
        </dgm:presLayoutVars>
      </dgm:prSet>
      <dgm:spPr/>
      <dgm:t>
        <a:bodyPr/>
        <a:lstStyle/>
        <a:p>
          <a:endParaRPr lang="sr-Latn-RS"/>
        </a:p>
      </dgm:t>
    </dgm:pt>
    <dgm:pt modelId="{81074BC2-DA79-47D2-9FBA-26A03DCD3014}" type="pres">
      <dgm:prSet presAssocID="{CD9722B5-11FF-4D9D-A305-302D78DC0154}" presName="childText" presStyleLbl="revTx" presStyleIdx="1" presStyleCnt="2">
        <dgm:presLayoutVars>
          <dgm:bulletEnabled val="1"/>
        </dgm:presLayoutVars>
      </dgm:prSet>
      <dgm:spPr/>
      <dgm:t>
        <a:bodyPr/>
        <a:lstStyle/>
        <a:p>
          <a:endParaRPr lang="sr-Latn-RS"/>
        </a:p>
      </dgm:t>
    </dgm:pt>
  </dgm:ptLst>
  <dgm:cxnLst>
    <dgm:cxn modelId="{86B80F6F-657F-4ADF-8938-ACDC2A74962F}" srcId="{59D80F34-B4D1-4BCC-A075-B86AD5F411C4}" destId="{C8B1866E-4801-408A-B20B-C49AE0F46415}" srcOrd="0" destOrd="0" parTransId="{8CA2F64C-AD02-4EAB-81A9-112F0FFBF7CF}" sibTransId="{8415FCD3-F8E5-464F-BA83-C8145E4FBB9D}"/>
    <dgm:cxn modelId="{C64C2DAC-A603-4270-8420-DF6F7567A587}" srcId="{C8B1866E-4801-408A-B20B-C49AE0F46415}" destId="{916C15B4-6C36-4B7B-BE32-54A415DCCFB0}" srcOrd="2" destOrd="0" parTransId="{23782FE3-BB51-4EC3-8F50-8C0010420D24}" sibTransId="{03BD50C5-6137-4FE1-AF81-8EA5F67F9E18}"/>
    <dgm:cxn modelId="{0CBFB938-64FF-4343-996A-87A0DED85365}" type="presOf" srcId="{59D80F34-B4D1-4BCC-A075-B86AD5F411C4}" destId="{EBAF15A8-098E-47C6-BBB8-F6C012643F8F}" srcOrd="0" destOrd="0" presId="urn:microsoft.com/office/officeart/2005/8/layout/vList2"/>
    <dgm:cxn modelId="{9EC8BB76-1204-46EC-A732-8C996D5511C9}" type="presOf" srcId="{916C15B4-6C36-4B7B-BE32-54A415DCCFB0}" destId="{541D62EE-B3CF-411F-9EB9-A622B04B6EA8}" srcOrd="0" destOrd="2" presId="urn:microsoft.com/office/officeart/2005/8/layout/vList2"/>
    <dgm:cxn modelId="{8BEF0C94-4A93-4595-A27D-623A3F6CA557}" srcId="{C8B1866E-4801-408A-B20B-C49AE0F46415}" destId="{93CB0676-0428-4D64-BB1A-AA08E85B232E}" srcOrd="1" destOrd="0" parTransId="{A10BF07B-5D47-46B9-9C26-E3294FE25EDF}" sibTransId="{72F170CD-FE08-4266-865B-7F709A99695A}"/>
    <dgm:cxn modelId="{3CE5A5AC-3777-4B41-9C40-D099EEE2D7C3}" type="presOf" srcId="{C8B1866E-4801-408A-B20B-C49AE0F46415}" destId="{4BF91176-1061-4F98-824D-3D380F323C75}" srcOrd="0" destOrd="0" presId="urn:microsoft.com/office/officeart/2005/8/layout/vList2"/>
    <dgm:cxn modelId="{FF2C320D-038C-4668-BED8-08399AE309D3}" srcId="{C8B1866E-4801-408A-B20B-C49AE0F46415}" destId="{955910B9-C062-4BE0-8F11-967052A9798A}" srcOrd="0" destOrd="0" parTransId="{2573D90F-136E-40A1-9255-A8A00CF010A3}" sibTransId="{E07E1271-8F62-45F6-BCC0-E6616A6B4226}"/>
    <dgm:cxn modelId="{D833450E-ABFB-4433-B42E-F99F39FF70AA}" type="presOf" srcId="{808017AB-F900-45A0-89F9-6BDDA218C9E1}" destId="{81074BC2-DA79-47D2-9FBA-26A03DCD3014}" srcOrd="0" destOrd="0" presId="urn:microsoft.com/office/officeart/2005/8/layout/vList2"/>
    <dgm:cxn modelId="{B450B5B5-85B8-41F6-B8D5-781F0A8FC513}" type="presOf" srcId="{3873DD54-3384-43D5-BA8C-08E767CC6BE6}" destId="{81074BC2-DA79-47D2-9FBA-26A03DCD3014}" srcOrd="0" destOrd="1" presId="urn:microsoft.com/office/officeart/2005/8/layout/vList2"/>
    <dgm:cxn modelId="{3685A80B-DB25-4FBF-905F-7ACC02431E9C}" srcId="{CD9722B5-11FF-4D9D-A305-302D78DC0154}" destId="{3873DD54-3384-43D5-BA8C-08E767CC6BE6}" srcOrd="1" destOrd="0" parTransId="{E20CD5D5-CD86-4501-86A7-5C8408442473}" sibTransId="{5682412E-EE8C-4EE2-96F5-C5CF73D4F8A8}"/>
    <dgm:cxn modelId="{6E7094F6-0B82-48F1-B5D5-4A41B0832D6D}" type="presOf" srcId="{CD9722B5-11FF-4D9D-A305-302D78DC0154}" destId="{58AA03B8-ABF0-4543-8BD4-4D5CC2931D6E}" srcOrd="0" destOrd="0" presId="urn:microsoft.com/office/officeart/2005/8/layout/vList2"/>
    <dgm:cxn modelId="{43C2759F-1BC7-4130-9505-78EC7D11BE7C}" srcId="{59D80F34-B4D1-4BCC-A075-B86AD5F411C4}" destId="{CD9722B5-11FF-4D9D-A305-302D78DC0154}" srcOrd="1" destOrd="0" parTransId="{15F61898-4763-478F-B3A1-D2C9DC18C002}" sibTransId="{01811ADF-1D80-4878-B1BC-94D87BF950AE}"/>
    <dgm:cxn modelId="{88AC07EB-3A14-4E8A-9573-78953D6F4E47}" type="presOf" srcId="{D724351B-9931-4669-B78C-06C551FDDBA7}" destId="{81074BC2-DA79-47D2-9FBA-26A03DCD3014}" srcOrd="0" destOrd="2" presId="urn:microsoft.com/office/officeart/2005/8/layout/vList2"/>
    <dgm:cxn modelId="{18F77F8D-3B7E-40B2-B724-EE59B6EF90C0}" type="presOf" srcId="{93CB0676-0428-4D64-BB1A-AA08E85B232E}" destId="{541D62EE-B3CF-411F-9EB9-A622B04B6EA8}" srcOrd="0" destOrd="1" presId="urn:microsoft.com/office/officeart/2005/8/layout/vList2"/>
    <dgm:cxn modelId="{0EAC0A29-D10D-47AA-B34D-6D2A270A103A}" srcId="{CD9722B5-11FF-4D9D-A305-302D78DC0154}" destId="{D724351B-9931-4669-B78C-06C551FDDBA7}" srcOrd="2" destOrd="0" parTransId="{F4FCE8D8-ACCF-4B0D-9D5E-270E839C835F}" sibTransId="{33475FE3-0F2C-4E49-B567-EADB6C4D1D35}"/>
    <dgm:cxn modelId="{4368B689-030D-4EC9-A5EC-8ED9B5C170F7}" srcId="{CD9722B5-11FF-4D9D-A305-302D78DC0154}" destId="{808017AB-F900-45A0-89F9-6BDDA218C9E1}" srcOrd="0" destOrd="0" parTransId="{4FE20AD9-36B9-4681-A0B6-599E7C1B0B79}" sibTransId="{C0801F95-E958-4057-9FB0-B6BAD31E3A8B}"/>
    <dgm:cxn modelId="{A9EDEB61-DA9D-4C56-8F19-CCE85FC3B863}" type="presOf" srcId="{955910B9-C062-4BE0-8F11-967052A9798A}" destId="{541D62EE-B3CF-411F-9EB9-A622B04B6EA8}" srcOrd="0" destOrd="0" presId="urn:microsoft.com/office/officeart/2005/8/layout/vList2"/>
    <dgm:cxn modelId="{BB6CABA4-CAB8-455A-BA09-9EBD10EF9289}" type="presParOf" srcId="{EBAF15A8-098E-47C6-BBB8-F6C012643F8F}" destId="{4BF91176-1061-4F98-824D-3D380F323C75}" srcOrd="0" destOrd="0" presId="urn:microsoft.com/office/officeart/2005/8/layout/vList2"/>
    <dgm:cxn modelId="{355A3D7A-7637-41DE-B8EB-ED125DD40DAE}" type="presParOf" srcId="{EBAF15A8-098E-47C6-BBB8-F6C012643F8F}" destId="{541D62EE-B3CF-411F-9EB9-A622B04B6EA8}" srcOrd="1" destOrd="0" presId="urn:microsoft.com/office/officeart/2005/8/layout/vList2"/>
    <dgm:cxn modelId="{977405E6-0F6D-40BD-8DC6-EB14BD4F90CD}" type="presParOf" srcId="{EBAF15A8-098E-47C6-BBB8-F6C012643F8F}" destId="{58AA03B8-ABF0-4543-8BD4-4D5CC2931D6E}" srcOrd="2" destOrd="0" presId="urn:microsoft.com/office/officeart/2005/8/layout/vList2"/>
    <dgm:cxn modelId="{2E78B545-3113-4AB5-8707-2DDF48B16E75}" type="presParOf" srcId="{EBAF15A8-098E-47C6-BBB8-F6C012643F8F}" destId="{81074BC2-DA79-47D2-9FBA-26A03DCD301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9A8B40-82CB-47CC-B267-F569ABCD0BB9}"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sr-Latn-RS"/>
        </a:p>
      </dgm:t>
    </dgm:pt>
    <dgm:pt modelId="{A4C6655B-ABA8-45DF-A02A-35142254D8F3}">
      <dgm:prSet phldrT="[Text]"/>
      <dgm:spPr/>
      <dgm:t>
        <a:bodyPr/>
        <a:lstStyle/>
        <a:p>
          <a:r>
            <a:rPr lang="sr-Latn-RS" dirty="0" smtClean="0"/>
            <a:t>Lice A</a:t>
          </a:r>
          <a:endParaRPr lang="sr-Latn-RS" dirty="0"/>
        </a:p>
      </dgm:t>
    </dgm:pt>
    <dgm:pt modelId="{63132B0D-9170-4075-8A3B-789C5D74CEB9}" type="parTrans" cxnId="{C0EF4541-3195-44E4-B2E9-E80F27631B19}">
      <dgm:prSet/>
      <dgm:spPr/>
      <dgm:t>
        <a:bodyPr/>
        <a:lstStyle/>
        <a:p>
          <a:endParaRPr lang="sr-Latn-RS"/>
        </a:p>
      </dgm:t>
    </dgm:pt>
    <dgm:pt modelId="{C8725A44-963A-4BAA-B9E4-A2C2EF6B33A0}" type="sibTrans" cxnId="{C0EF4541-3195-44E4-B2E9-E80F27631B19}">
      <dgm:prSet/>
      <dgm:spPr/>
      <dgm:t>
        <a:bodyPr/>
        <a:lstStyle/>
        <a:p>
          <a:endParaRPr lang="sr-Latn-RS"/>
        </a:p>
      </dgm:t>
    </dgm:pt>
    <dgm:pt modelId="{5BDDB3CE-4F55-4166-A6AB-B8560B756D67}">
      <dgm:prSet phldrT="[Text]"/>
      <dgm:spPr/>
      <dgm:t>
        <a:bodyPr/>
        <a:lstStyle/>
        <a:p>
          <a:r>
            <a:rPr lang="sr-Latn-RS" dirty="0" smtClean="0"/>
            <a:t>Lice B</a:t>
          </a:r>
          <a:endParaRPr lang="sr-Latn-RS" dirty="0"/>
        </a:p>
      </dgm:t>
    </dgm:pt>
    <dgm:pt modelId="{A4E1BAC8-7E0D-41C9-A3EA-63CB0CB2187B}" type="parTrans" cxnId="{9AFDE281-5EFE-48C1-A354-A4B2C52A1441}">
      <dgm:prSet/>
      <dgm:spPr/>
      <dgm:t>
        <a:bodyPr/>
        <a:lstStyle/>
        <a:p>
          <a:endParaRPr lang="sr-Latn-RS"/>
        </a:p>
      </dgm:t>
    </dgm:pt>
    <dgm:pt modelId="{8734AB37-9B23-4008-B9EF-9B22446605EB}" type="sibTrans" cxnId="{9AFDE281-5EFE-48C1-A354-A4B2C52A1441}">
      <dgm:prSet/>
      <dgm:spPr/>
      <dgm:t>
        <a:bodyPr/>
        <a:lstStyle/>
        <a:p>
          <a:endParaRPr lang="sr-Latn-RS"/>
        </a:p>
      </dgm:t>
    </dgm:pt>
    <dgm:pt modelId="{4206ADC6-6904-4894-AF5E-725F8E5DE72F}" type="pres">
      <dgm:prSet presAssocID="{309A8B40-82CB-47CC-B267-F569ABCD0BB9}" presName="diagram" presStyleCnt="0">
        <dgm:presLayoutVars>
          <dgm:dir/>
          <dgm:resizeHandles val="exact"/>
        </dgm:presLayoutVars>
      </dgm:prSet>
      <dgm:spPr/>
      <dgm:t>
        <a:bodyPr/>
        <a:lstStyle/>
        <a:p>
          <a:endParaRPr lang="sr-Latn-RS"/>
        </a:p>
      </dgm:t>
    </dgm:pt>
    <dgm:pt modelId="{3200BC82-18AF-40AC-A0ED-B976771CC3F1}" type="pres">
      <dgm:prSet presAssocID="{A4C6655B-ABA8-45DF-A02A-35142254D8F3}" presName="arrow" presStyleLbl="node1" presStyleIdx="0" presStyleCnt="2">
        <dgm:presLayoutVars>
          <dgm:bulletEnabled val="1"/>
        </dgm:presLayoutVars>
      </dgm:prSet>
      <dgm:spPr/>
      <dgm:t>
        <a:bodyPr/>
        <a:lstStyle/>
        <a:p>
          <a:endParaRPr lang="sr-Latn-RS"/>
        </a:p>
      </dgm:t>
    </dgm:pt>
    <dgm:pt modelId="{0758B4F0-094C-4B19-A469-2C937C5673AF}" type="pres">
      <dgm:prSet presAssocID="{5BDDB3CE-4F55-4166-A6AB-B8560B756D67}" presName="arrow" presStyleLbl="node1" presStyleIdx="1" presStyleCnt="2">
        <dgm:presLayoutVars>
          <dgm:bulletEnabled val="1"/>
        </dgm:presLayoutVars>
      </dgm:prSet>
      <dgm:spPr/>
      <dgm:t>
        <a:bodyPr/>
        <a:lstStyle/>
        <a:p>
          <a:endParaRPr lang="sr-Latn-RS"/>
        </a:p>
      </dgm:t>
    </dgm:pt>
  </dgm:ptLst>
  <dgm:cxnLst>
    <dgm:cxn modelId="{88648F66-7905-4858-81BE-5AE3F511C7E9}" type="presOf" srcId="{309A8B40-82CB-47CC-B267-F569ABCD0BB9}" destId="{4206ADC6-6904-4894-AF5E-725F8E5DE72F}" srcOrd="0" destOrd="0" presId="urn:microsoft.com/office/officeart/2005/8/layout/arrow5"/>
    <dgm:cxn modelId="{C0EF4541-3195-44E4-B2E9-E80F27631B19}" srcId="{309A8B40-82CB-47CC-B267-F569ABCD0BB9}" destId="{A4C6655B-ABA8-45DF-A02A-35142254D8F3}" srcOrd="0" destOrd="0" parTransId="{63132B0D-9170-4075-8A3B-789C5D74CEB9}" sibTransId="{C8725A44-963A-4BAA-B9E4-A2C2EF6B33A0}"/>
    <dgm:cxn modelId="{95A06807-7DC6-44A0-A9A9-7EA80D6C55ED}" type="presOf" srcId="{5BDDB3CE-4F55-4166-A6AB-B8560B756D67}" destId="{0758B4F0-094C-4B19-A469-2C937C5673AF}" srcOrd="0" destOrd="0" presId="urn:microsoft.com/office/officeart/2005/8/layout/arrow5"/>
    <dgm:cxn modelId="{F208C349-E063-4578-9689-3524285B4400}" type="presOf" srcId="{A4C6655B-ABA8-45DF-A02A-35142254D8F3}" destId="{3200BC82-18AF-40AC-A0ED-B976771CC3F1}" srcOrd="0" destOrd="0" presId="urn:microsoft.com/office/officeart/2005/8/layout/arrow5"/>
    <dgm:cxn modelId="{9AFDE281-5EFE-48C1-A354-A4B2C52A1441}" srcId="{309A8B40-82CB-47CC-B267-F569ABCD0BB9}" destId="{5BDDB3CE-4F55-4166-A6AB-B8560B756D67}" srcOrd="1" destOrd="0" parTransId="{A4E1BAC8-7E0D-41C9-A3EA-63CB0CB2187B}" sibTransId="{8734AB37-9B23-4008-B9EF-9B22446605EB}"/>
    <dgm:cxn modelId="{B6E39318-DB24-4CAD-AD4B-841F4C1CB5B3}" type="presParOf" srcId="{4206ADC6-6904-4894-AF5E-725F8E5DE72F}" destId="{3200BC82-18AF-40AC-A0ED-B976771CC3F1}" srcOrd="0" destOrd="0" presId="urn:microsoft.com/office/officeart/2005/8/layout/arrow5"/>
    <dgm:cxn modelId="{8783FF4C-8B53-4AB8-8507-F338D2B3C36E}" type="presParOf" srcId="{4206ADC6-6904-4894-AF5E-725F8E5DE72F}" destId="{0758B4F0-094C-4B19-A469-2C937C5673AF}"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2D165E-8CFB-4650-907D-F4C86F038293}"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sr-Latn-RS"/>
        </a:p>
      </dgm:t>
    </dgm:pt>
    <dgm:pt modelId="{24B8AFB7-7FB3-4F4D-AC32-F6197A3D7C3E}">
      <dgm:prSet phldrT="[Text]"/>
      <dgm:spPr/>
      <dgm:t>
        <a:bodyPr/>
        <a:lstStyle/>
        <a:p>
          <a:r>
            <a:rPr lang="sr-Latn-RS" dirty="0" smtClean="0"/>
            <a:t>Lice A</a:t>
          </a:r>
          <a:endParaRPr lang="sr-Latn-RS" dirty="0"/>
        </a:p>
      </dgm:t>
    </dgm:pt>
    <dgm:pt modelId="{B815CF4B-3245-464F-AA5F-98616D8A40FA}" type="parTrans" cxnId="{6B52810F-B7AA-49BD-B65D-664CD8594154}">
      <dgm:prSet/>
      <dgm:spPr/>
      <dgm:t>
        <a:bodyPr/>
        <a:lstStyle/>
        <a:p>
          <a:endParaRPr lang="sr-Latn-RS"/>
        </a:p>
      </dgm:t>
    </dgm:pt>
    <dgm:pt modelId="{8F8063FB-DB79-4071-9359-DF629738DF27}" type="sibTrans" cxnId="{6B52810F-B7AA-49BD-B65D-664CD8594154}">
      <dgm:prSet/>
      <dgm:spPr/>
      <dgm:t>
        <a:bodyPr/>
        <a:lstStyle/>
        <a:p>
          <a:endParaRPr lang="sr-Latn-RS"/>
        </a:p>
      </dgm:t>
    </dgm:pt>
    <dgm:pt modelId="{4F84D122-A997-4BE6-AA91-BF15BB796FA9}">
      <dgm:prSet phldrT="[Text]"/>
      <dgm:spPr/>
      <dgm:t>
        <a:bodyPr/>
        <a:lstStyle/>
        <a:p>
          <a:r>
            <a:rPr lang="sr-Latn-RS" dirty="0" smtClean="0"/>
            <a:t>Lice B</a:t>
          </a:r>
          <a:endParaRPr lang="sr-Latn-RS" dirty="0"/>
        </a:p>
      </dgm:t>
    </dgm:pt>
    <dgm:pt modelId="{FDCEAB5A-BECA-4828-9B2F-1CD4C38A3CCA}" type="parTrans" cxnId="{210B6015-51D6-4D2F-858B-42D28F16920E}">
      <dgm:prSet/>
      <dgm:spPr/>
      <dgm:t>
        <a:bodyPr/>
        <a:lstStyle/>
        <a:p>
          <a:endParaRPr lang="sr-Latn-RS"/>
        </a:p>
      </dgm:t>
    </dgm:pt>
    <dgm:pt modelId="{1828DB28-F00E-4D59-A756-6855C7F8C887}" type="sibTrans" cxnId="{210B6015-51D6-4D2F-858B-42D28F16920E}">
      <dgm:prSet/>
      <dgm:spPr/>
      <dgm:t>
        <a:bodyPr/>
        <a:lstStyle/>
        <a:p>
          <a:endParaRPr lang="sr-Latn-RS"/>
        </a:p>
      </dgm:t>
    </dgm:pt>
    <dgm:pt modelId="{72E94252-8A24-4ADF-A359-EB0BF7DE3D10}" type="pres">
      <dgm:prSet presAssocID="{432D165E-8CFB-4650-907D-F4C86F038293}" presName="cycle" presStyleCnt="0">
        <dgm:presLayoutVars>
          <dgm:dir/>
          <dgm:resizeHandles val="exact"/>
        </dgm:presLayoutVars>
      </dgm:prSet>
      <dgm:spPr/>
      <dgm:t>
        <a:bodyPr/>
        <a:lstStyle/>
        <a:p>
          <a:endParaRPr lang="sr-Latn-RS"/>
        </a:p>
      </dgm:t>
    </dgm:pt>
    <dgm:pt modelId="{07C404EE-54F0-46A5-97FE-1BED5A46BC82}" type="pres">
      <dgm:prSet presAssocID="{24B8AFB7-7FB3-4F4D-AC32-F6197A3D7C3E}" presName="arrow" presStyleLbl="node1" presStyleIdx="0" presStyleCnt="2">
        <dgm:presLayoutVars>
          <dgm:bulletEnabled val="1"/>
        </dgm:presLayoutVars>
      </dgm:prSet>
      <dgm:spPr/>
      <dgm:t>
        <a:bodyPr/>
        <a:lstStyle/>
        <a:p>
          <a:endParaRPr lang="sr-Latn-RS"/>
        </a:p>
      </dgm:t>
    </dgm:pt>
    <dgm:pt modelId="{CE076467-9D04-4198-848A-56A8500123A5}" type="pres">
      <dgm:prSet presAssocID="{4F84D122-A997-4BE6-AA91-BF15BB796FA9}" presName="arrow" presStyleLbl="node1" presStyleIdx="1" presStyleCnt="2">
        <dgm:presLayoutVars>
          <dgm:bulletEnabled val="1"/>
        </dgm:presLayoutVars>
      </dgm:prSet>
      <dgm:spPr/>
      <dgm:t>
        <a:bodyPr/>
        <a:lstStyle/>
        <a:p>
          <a:endParaRPr lang="sr-Latn-RS"/>
        </a:p>
      </dgm:t>
    </dgm:pt>
  </dgm:ptLst>
  <dgm:cxnLst>
    <dgm:cxn modelId="{7A183CD6-7B14-4C99-A8C0-F3E8968E1CE6}" type="presOf" srcId="{4F84D122-A997-4BE6-AA91-BF15BB796FA9}" destId="{CE076467-9D04-4198-848A-56A8500123A5}" srcOrd="0" destOrd="0" presId="urn:microsoft.com/office/officeart/2005/8/layout/arrow1"/>
    <dgm:cxn modelId="{A557DFBA-1584-47A1-BFC6-DA45C7FAA028}" type="presOf" srcId="{432D165E-8CFB-4650-907D-F4C86F038293}" destId="{72E94252-8A24-4ADF-A359-EB0BF7DE3D10}" srcOrd="0" destOrd="0" presId="urn:microsoft.com/office/officeart/2005/8/layout/arrow1"/>
    <dgm:cxn modelId="{6B52810F-B7AA-49BD-B65D-664CD8594154}" srcId="{432D165E-8CFB-4650-907D-F4C86F038293}" destId="{24B8AFB7-7FB3-4F4D-AC32-F6197A3D7C3E}" srcOrd="0" destOrd="0" parTransId="{B815CF4B-3245-464F-AA5F-98616D8A40FA}" sibTransId="{8F8063FB-DB79-4071-9359-DF629738DF27}"/>
    <dgm:cxn modelId="{210B6015-51D6-4D2F-858B-42D28F16920E}" srcId="{432D165E-8CFB-4650-907D-F4C86F038293}" destId="{4F84D122-A997-4BE6-AA91-BF15BB796FA9}" srcOrd="1" destOrd="0" parTransId="{FDCEAB5A-BECA-4828-9B2F-1CD4C38A3CCA}" sibTransId="{1828DB28-F00E-4D59-A756-6855C7F8C887}"/>
    <dgm:cxn modelId="{5D6D01FA-0B77-431D-90BE-FF8395770649}" type="presOf" srcId="{24B8AFB7-7FB3-4F4D-AC32-F6197A3D7C3E}" destId="{07C404EE-54F0-46A5-97FE-1BED5A46BC82}" srcOrd="0" destOrd="0" presId="urn:microsoft.com/office/officeart/2005/8/layout/arrow1"/>
    <dgm:cxn modelId="{4CE2D0A4-3A91-473C-AAC4-35C85ACAC519}" type="presParOf" srcId="{72E94252-8A24-4ADF-A359-EB0BF7DE3D10}" destId="{07C404EE-54F0-46A5-97FE-1BED5A46BC82}" srcOrd="0" destOrd="0" presId="urn:microsoft.com/office/officeart/2005/8/layout/arrow1"/>
    <dgm:cxn modelId="{599AFD9B-B594-46BA-B754-1CF239FBAF71}" type="presParOf" srcId="{72E94252-8A24-4ADF-A359-EB0BF7DE3D10}" destId="{CE076467-9D04-4198-848A-56A8500123A5}" srcOrd="1" destOrd="0" presId="urn:microsoft.com/office/officeart/2005/8/layout/arrow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F2D411-9520-4BAA-8EAA-EDA4BF9ED3C6}"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sr-Latn-RS"/>
        </a:p>
      </dgm:t>
    </dgm:pt>
    <dgm:pt modelId="{9537422C-88E6-469E-8270-F216EC588BFF}">
      <dgm:prSet phldrT="[Text]" custT="1"/>
      <dgm:spPr/>
      <dgm:t>
        <a:bodyPr/>
        <a:lstStyle/>
        <a:p>
          <a:pPr>
            <a:spcAft>
              <a:spcPts val="0"/>
            </a:spcAft>
          </a:pPr>
          <a:r>
            <a:rPr lang="sr-Latn-RS" sz="2000" b="1" dirty="0" smtClean="0"/>
            <a:t>Ukupan iznos transakcija</a:t>
          </a:r>
          <a:endParaRPr lang="sr-Latn-RS" sz="2000" b="1" dirty="0"/>
        </a:p>
      </dgm:t>
    </dgm:pt>
    <dgm:pt modelId="{9CD3F4AB-AC30-4ABC-A9FE-5077846D3A17}" type="parTrans" cxnId="{64E77FBB-E2B8-4813-B2EC-971336CB96F9}">
      <dgm:prSet/>
      <dgm:spPr/>
      <dgm:t>
        <a:bodyPr/>
        <a:lstStyle/>
        <a:p>
          <a:endParaRPr lang="sr-Latn-RS"/>
        </a:p>
      </dgm:t>
    </dgm:pt>
    <dgm:pt modelId="{39D9B4B0-A1B9-4E77-A9B3-2E9E5B7F6F4B}" type="sibTrans" cxnId="{64E77FBB-E2B8-4813-B2EC-971336CB96F9}">
      <dgm:prSet/>
      <dgm:spPr/>
      <dgm:t>
        <a:bodyPr/>
        <a:lstStyle/>
        <a:p>
          <a:endParaRPr lang="sr-Latn-RS"/>
        </a:p>
      </dgm:t>
    </dgm:pt>
    <dgm:pt modelId="{50E177D8-3B63-4B8A-8353-365FF8C18605}">
      <dgm:prSet phldrT="[Text]" custT="1"/>
      <dgm:spPr/>
      <dgm:t>
        <a:bodyPr/>
        <a:lstStyle/>
        <a:p>
          <a:r>
            <a:rPr lang="sr-Latn-RS" sz="1600" b="1" dirty="0" smtClean="0"/>
            <a:t>Promet dobara i usluga</a:t>
          </a:r>
          <a:endParaRPr lang="sr-Latn-RS" sz="1600" b="1" dirty="0"/>
        </a:p>
      </dgm:t>
    </dgm:pt>
    <dgm:pt modelId="{2DC6A4E9-95F0-423B-B9FA-FCA75A68326B}" type="sibTrans" cxnId="{04146A99-CCD6-4D2C-98D9-011387D42864}">
      <dgm:prSet/>
      <dgm:spPr/>
      <dgm:t>
        <a:bodyPr/>
        <a:lstStyle/>
        <a:p>
          <a:endParaRPr lang="sr-Latn-RS"/>
        </a:p>
      </dgm:t>
    </dgm:pt>
    <dgm:pt modelId="{A2E561DB-F813-484C-9F26-2D4869309490}" type="parTrans" cxnId="{04146A99-CCD6-4D2C-98D9-011387D42864}">
      <dgm:prSet/>
      <dgm:spPr/>
      <dgm:t>
        <a:bodyPr/>
        <a:lstStyle/>
        <a:p>
          <a:endParaRPr lang="sr-Latn-RS"/>
        </a:p>
      </dgm:t>
    </dgm:pt>
    <dgm:pt modelId="{033CA48C-371B-4604-8161-EB3C01F99154}" type="pres">
      <dgm:prSet presAssocID="{EBF2D411-9520-4BAA-8EAA-EDA4BF9ED3C6}" presName="Name0" presStyleCnt="0">
        <dgm:presLayoutVars>
          <dgm:chMax val="4"/>
          <dgm:resizeHandles val="exact"/>
        </dgm:presLayoutVars>
      </dgm:prSet>
      <dgm:spPr/>
      <dgm:t>
        <a:bodyPr/>
        <a:lstStyle/>
        <a:p>
          <a:endParaRPr lang="sr-Latn-RS"/>
        </a:p>
      </dgm:t>
    </dgm:pt>
    <dgm:pt modelId="{F3E245D4-DE5D-41C9-BDC0-DB0546DD6093}" type="pres">
      <dgm:prSet presAssocID="{EBF2D411-9520-4BAA-8EAA-EDA4BF9ED3C6}" presName="ellipse" presStyleLbl="trBgShp" presStyleIdx="0" presStyleCnt="1"/>
      <dgm:spPr/>
    </dgm:pt>
    <dgm:pt modelId="{6F1368F6-C9CF-4A15-8156-B89C529897D2}" type="pres">
      <dgm:prSet presAssocID="{EBF2D411-9520-4BAA-8EAA-EDA4BF9ED3C6}" presName="arrow1" presStyleLbl="fgShp" presStyleIdx="0" presStyleCnt="1"/>
      <dgm:spPr/>
    </dgm:pt>
    <dgm:pt modelId="{2FD28124-99E5-4EE0-A6B9-BAA8569731D5}" type="pres">
      <dgm:prSet presAssocID="{EBF2D411-9520-4BAA-8EAA-EDA4BF9ED3C6}" presName="rectangle" presStyleLbl="revTx" presStyleIdx="0" presStyleCnt="1" custScaleX="197548">
        <dgm:presLayoutVars>
          <dgm:bulletEnabled val="1"/>
        </dgm:presLayoutVars>
      </dgm:prSet>
      <dgm:spPr/>
      <dgm:t>
        <a:bodyPr/>
        <a:lstStyle/>
        <a:p>
          <a:endParaRPr lang="sr-Latn-RS"/>
        </a:p>
      </dgm:t>
    </dgm:pt>
    <dgm:pt modelId="{33D013F3-53EB-42B8-8380-5EB2B033BBDA}" type="pres">
      <dgm:prSet presAssocID="{9537422C-88E6-469E-8270-F216EC588BFF}" presName="item1" presStyleLbl="node1" presStyleIdx="0" presStyleCnt="1" custScaleX="77775" custScaleY="71108" custLinFactNeighborX="-33697" custLinFactNeighborY="-842">
        <dgm:presLayoutVars>
          <dgm:bulletEnabled val="1"/>
        </dgm:presLayoutVars>
      </dgm:prSet>
      <dgm:spPr/>
      <dgm:t>
        <a:bodyPr/>
        <a:lstStyle/>
        <a:p>
          <a:endParaRPr lang="sr-Latn-RS"/>
        </a:p>
      </dgm:t>
    </dgm:pt>
    <dgm:pt modelId="{E7BE9607-3E26-4964-A848-0890DE859CED}" type="pres">
      <dgm:prSet presAssocID="{EBF2D411-9520-4BAA-8EAA-EDA4BF9ED3C6}" presName="funnel" presStyleLbl="trAlignAcc1" presStyleIdx="0" presStyleCnt="1" custScaleX="138157" custScaleY="105083"/>
      <dgm:spPr>
        <a:ln w="19050">
          <a:solidFill>
            <a:srgbClr val="009CDE"/>
          </a:solidFill>
        </a:ln>
      </dgm:spPr>
    </dgm:pt>
  </dgm:ptLst>
  <dgm:cxnLst>
    <dgm:cxn modelId="{5374E0F0-4D20-4534-A8E2-0598DA4F7071}" type="presOf" srcId="{50E177D8-3B63-4B8A-8353-365FF8C18605}" destId="{33D013F3-53EB-42B8-8380-5EB2B033BBDA}" srcOrd="0" destOrd="0" presId="urn:microsoft.com/office/officeart/2005/8/layout/funnel1"/>
    <dgm:cxn modelId="{02A2A48E-8344-49E1-BB80-FFCE8EBE99C2}" type="presOf" srcId="{EBF2D411-9520-4BAA-8EAA-EDA4BF9ED3C6}" destId="{033CA48C-371B-4604-8161-EB3C01F99154}" srcOrd="0" destOrd="0" presId="urn:microsoft.com/office/officeart/2005/8/layout/funnel1"/>
    <dgm:cxn modelId="{64E77FBB-E2B8-4813-B2EC-971336CB96F9}" srcId="{EBF2D411-9520-4BAA-8EAA-EDA4BF9ED3C6}" destId="{9537422C-88E6-469E-8270-F216EC588BFF}" srcOrd="1" destOrd="0" parTransId="{9CD3F4AB-AC30-4ABC-A9FE-5077846D3A17}" sibTransId="{39D9B4B0-A1B9-4E77-A9B3-2E9E5B7F6F4B}"/>
    <dgm:cxn modelId="{04146A99-CCD6-4D2C-98D9-011387D42864}" srcId="{EBF2D411-9520-4BAA-8EAA-EDA4BF9ED3C6}" destId="{50E177D8-3B63-4B8A-8353-365FF8C18605}" srcOrd="0" destOrd="0" parTransId="{A2E561DB-F813-484C-9F26-2D4869309490}" sibTransId="{2DC6A4E9-95F0-423B-B9FA-FCA75A68326B}"/>
    <dgm:cxn modelId="{2D4D96D7-A3B3-4ED8-AF14-EDCBBD502559}" type="presOf" srcId="{9537422C-88E6-469E-8270-F216EC588BFF}" destId="{2FD28124-99E5-4EE0-A6B9-BAA8569731D5}" srcOrd="0" destOrd="0" presId="urn:microsoft.com/office/officeart/2005/8/layout/funnel1"/>
    <dgm:cxn modelId="{5F2DC6AD-FC9D-48B2-9D6D-FBB2DE3DDBBE}" type="presParOf" srcId="{033CA48C-371B-4604-8161-EB3C01F99154}" destId="{F3E245D4-DE5D-41C9-BDC0-DB0546DD6093}" srcOrd="0" destOrd="0" presId="urn:microsoft.com/office/officeart/2005/8/layout/funnel1"/>
    <dgm:cxn modelId="{8C7A43B0-C780-4FEE-9486-83715839473E}" type="presParOf" srcId="{033CA48C-371B-4604-8161-EB3C01F99154}" destId="{6F1368F6-C9CF-4A15-8156-B89C529897D2}" srcOrd="1" destOrd="0" presId="urn:microsoft.com/office/officeart/2005/8/layout/funnel1"/>
    <dgm:cxn modelId="{AC4C6FC2-B65D-4E08-AFE9-97308626EA77}" type="presParOf" srcId="{033CA48C-371B-4604-8161-EB3C01F99154}" destId="{2FD28124-99E5-4EE0-A6B9-BAA8569731D5}" srcOrd="2" destOrd="0" presId="urn:microsoft.com/office/officeart/2005/8/layout/funnel1"/>
    <dgm:cxn modelId="{63D99283-6B3C-4902-824F-A74BADA57704}" type="presParOf" srcId="{033CA48C-371B-4604-8161-EB3C01F99154}" destId="{33D013F3-53EB-42B8-8380-5EB2B033BBDA}" srcOrd="3" destOrd="0" presId="urn:microsoft.com/office/officeart/2005/8/layout/funnel1"/>
    <dgm:cxn modelId="{7156CAD0-A355-4845-9468-E721D1F1FB4A}" type="presParOf" srcId="{033CA48C-371B-4604-8161-EB3C01F99154}" destId="{E7BE9607-3E26-4964-A848-0890DE859CED}" srcOrd="4"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9A8B40-82CB-47CC-B267-F569ABCD0BB9}"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sr-Latn-RS"/>
        </a:p>
      </dgm:t>
    </dgm:pt>
    <dgm:pt modelId="{A4C6655B-ABA8-45DF-A02A-35142254D8F3}">
      <dgm:prSet phldrT="[Text]"/>
      <dgm:spPr/>
      <dgm:t>
        <a:bodyPr/>
        <a:lstStyle/>
        <a:p>
          <a:r>
            <a:rPr lang="sr-Latn-RS" dirty="0" smtClean="0"/>
            <a:t>Lice A</a:t>
          </a:r>
          <a:endParaRPr lang="sr-Latn-RS" dirty="0"/>
        </a:p>
      </dgm:t>
    </dgm:pt>
    <dgm:pt modelId="{63132B0D-9170-4075-8A3B-789C5D74CEB9}" type="parTrans" cxnId="{C0EF4541-3195-44E4-B2E9-E80F27631B19}">
      <dgm:prSet/>
      <dgm:spPr/>
      <dgm:t>
        <a:bodyPr/>
        <a:lstStyle/>
        <a:p>
          <a:endParaRPr lang="sr-Latn-RS"/>
        </a:p>
      </dgm:t>
    </dgm:pt>
    <dgm:pt modelId="{C8725A44-963A-4BAA-B9E4-A2C2EF6B33A0}" type="sibTrans" cxnId="{C0EF4541-3195-44E4-B2E9-E80F27631B19}">
      <dgm:prSet/>
      <dgm:spPr/>
      <dgm:t>
        <a:bodyPr/>
        <a:lstStyle/>
        <a:p>
          <a:endParaRPr lang="sr-Latn-RS"/>
        </a:p>
      </dgm:t>
    </dgm:pt>
    <dgm:pt modelId="{5BDDB3CE-4F55-4166-A6AB-B8560B756D67}">
      <dgm:prSet phldrT="[Text]"/>
      <dgm:spPr/>
      <dgm:t>
        <a:bodyPr/>
        <a:lstStyle/>
        <a:p>
          <a:r>
            <a:rPr lang="sr-Latn-RS" dirty="0" smtClean="0"/>
            <a:t>Lice B</a:t>
          </a:r>
          <a:endParaRPr lang="sr-Latn-RS" dirty="0"/>
        </a:p>
      </dgm:t>
    </dgm:pt>
    <dgm:pt modelId="{A4E1BAC8-7E0D-41C9-A3EA-63CB0CB2187B}" type="parTrans" cxnId="{9AFDE281-5EFE-48C1-A354-A4B2C52A1441}">
      <dgm:prSet/>
      <dgm:spPr/>
      <dgm:t>
        <a:bodyPr/>
        <a:lstStyle/>
        <a:p>
          <a:endParaRPr lang="sr-Latn-RS"/>
        </a:p>
      </dgm:t>
    </dgm:pt>
    <dgm:pt modelId="{8734AB37-9B23-4008-B9EF-9B22446605EB}" type="sibTrans" cxnId="{9AFDE281-5EFE-48C1-A354-A4B2C52A1441}">
      <dgm:prSet/>
      <dgm:spPr/>
      <dgm:t>
        <a:bodyPr/>
        <a:lstStyle/>
        <a:p>
          <a:endParaRPr lang="sr-Latn-RS"/>
        </a:p>
      </dgm:t>
    </dgm:pt>
    <dgm:pt modelId="{4206ADC6-6904-4894-AF5E-725F8E5DE72F}" type="pres">
      <dgm:prSet presAssocID="{309A8B40-82CB-47CC-B267-F569ABCD0BB9}" presName="diagram" presStyleCnt="0">
        <dgm:presLayoutVars>
          <dgm:dir/>
          <dgm:resizeHandles val="exact"/>
        </dgm:presLayoutVars>
      </dgm:prSet>
      <dgm:spPr/>
      <dgm:t>
        <a:bodyPr/>
        <a:lstStyle/>
        <a:p>
          <a:endParaRPr lang="sr-Latn-RS"/>
        </a:p>
      </dgm:t>
    </dgm:pt>
    <dgm:pt modelId="{3200BC82-18AF-40AC-A0ED-B976771CC3F1}" type="pres">
      <dgm:prSet presAssocID="{A4C6655B-ABA8-45DF-A02A-35142254D8F3}" presName="arrow" presStyleLbl="node1" presStyleIdx="0" presStyleCnt="2">
        <dgm:presLayoutVars>
          <dgm:bulletEnabled val="1"/>
        </dgm:presLayoutVars>
      </dgm:prSet>
      <dgm:spPr/>
      <dgm:t>
        <a:bodyPr/>
        <a:lstStyle/>
        <a:p>
          <a:endParaRPr lang="sr-Latn-RS"/>
        </a:p>
      </dgm:t>
    </dgm:pt>
    <dgm:pt modelId="{0758B4F0-094C-4B19-A469-2C937C5673AF}" type="pres">
      <dgm:prSet presAssocID="{5BDDB3CE-4F55-4166-A6AB-B8560B756D67}" presName="arrow" presStyleLbl="node1" presStyleIdx="1" presStyleCnt="2">
        <dgm:presLayoutVars>
          <dgm:bulletEnabled val="1"/>
        </dgm:presLayoutVars>
      </dgm:prSet>
      <dgm:spPr/>
      <dgm:t>
        <a:bodyPr/>
        <a:lstStyle/>
        <a:p>
          <a:endParaRPr lang="sr-Latn-RS"/>
        </a:p>
      </dgm:t>
    </dgm:pt>
  </dgm:ptLst>
  <dgm:cxnLst>
    <dgm:cxn modelId="{AB9E31EA-6959-4ED8-BFD0-A66125BEBE59}" type="presOf" srcId="{5BDDB3CE-4F55-4166-A6AB-B8560B756D67}" destId="{0758B4F0-094C-4B19-A469-2C937C5673AF}" srcOrd="0" destOrd="0" presId="urn:microsoft.com/office/officeart/2005/8/layout/arrow5"/>
    <dgm:cxn modelId="{350C956A-03EF-4E83-9C8F-A90380702BFB}" type="presOf" srcId="{A4C6655B-ABA8-45DF-A02A-35142254D8F3}" destId="{3200BC82-18AF-40AC-A0ED-B976771CC3F1}" srcOrd="0" destOrd="0" presId="urn:microsoft.com/office/officeart/2005/8/layout/arrow5"/>
    <dgm:cxn modelId="{C0EF4541-3195-44E4-B2E9-E80F27631B19}" srcId="{309A8B40-82CB-47CC-B267-F569ABCD0BB9}" destId="{A4C6655B-ABA8-45DF-A02A-35142254D8F3}" srcOrd="0" destOrd="0" parTransId="{63132B0D-9170-4075-8A3B-789C5D74CEB9}" sibTransId="{C8725A44-963A-4BAA-B9E4-A2C2EF6B33A0}"/>
    <dgm:cxn modelId="{9BD1EB0A-F921-4AE9-AA2E-E2751B101A79}" type="presOf" srcId="{309A8B40-82CB-47CC-B267-F569ABCD0BB9}" destId="{4206ADC6-6904-4894-AF5E-725F8E5DE72F}" srcOrd="0" destOrd="0" presId="urn:microsoft.com/office/officeart/2005/8/layout/arrow5"/>
    <dgm:cxn modelId="{9AFDE281-5EFE-48C1-A354-A4B2C52A1441}" srcId="{309A8B40-82CB-47CC-B267-F569ABCD0BB9}" destId="{5BDDB3CE-4F55-4166-A6AB-B8560B756D67}" srcOrd="1" destOrd="0" parTransId="{A4E1BAC8-7E0D-41C9-A3EA-63CB0CB2187B}" sibTransId="{8734AB37-9B23-4008-B9EF-9B22446605EB}"/>
    <dgm:cxn modelId="{145CB4EC-D3B0-4D39-A25F-7055B6DC6967}" type="presParOf" srcId="{4206ADC6-6904-4894-AF5E-725F8E5DE72F}" destId="{3200BC82-18AF-40AC-A0ED-B976771CC3F1}" srcOrd="0" destOrd="0" presId="urn:microsoft.com/office/officeart/2005/8/layout/arrow5"/>
    <dgm:cxn modelId="{42434460-19FD-413A-9962-91E3DD0821DA}" type="presParOf" srcId="{4206ADC6-6904-4894-AF5E-725F8E5DE72F}" destId="{0758B4F0-094C-4B19-A469-2C937C5673AF}"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2D165E-8CFB-4650-907D-F4C86F038293}"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sr-Latn-RS"/>
        </a:p>
      </dgm:t>
    </dgm:pt>
    <dgm:pt modelId="{24B8AFB7-7FB3-4F4D-AC32-F6197A3D7C3E}">
      <dgm:prSet phldrT="[Text]"/>
      <dgm:spPr/>
      <dgm:t>
        <a:bodyPr/>
        <a:lstStyle/>
        <a:p>
          <a:r>
            <a:rPr lang="sr-Latn-RS" dirty="0" smtClean="0"/>
            <a:t>Lice A</a:t>
          </a:r>
          <a:endParaRPr lang="sr-Latn-RS" dirty="0"/>
        </a:p>
      </dgm:t>
    </dgm:pt>
    <dgm:pt modelId="{B815CF4B-3245-464F-AA5F-98616D8A40FA}" type="parTrans" cxnId="{6B52810F-B7AA-49BD-B65D-664CD8594154}">
      <dgm:prSet/>
      <dgm:spPr/>
      <dgm:t>
        <a:bodyPr/>
        <a:lstStyle/>
        <a:p>
          <a:endParaRPr lang="sr-Latn-RS"/>
        </a:p>
      </dgm:t>
    </dgm:pt>
    <dgm:pt modelId="{8F8063FB-DB79-4071-9359-DF629738DF27}" type="sibTrans" cxnId="{6B52810F-B7AA-49BD-B65D-664CD8594154}">
      <dgm:prSet/>
      <dgm:spPr/>
      <dgm:t>
        <a:bodyPr/>
        <a:lstStyle/>
        <a:p>
          <a:endParaRPr lang="sr-Latn-RS"/>
        </a:p>
      </dgm:t>
    </dgm:pt>
    <dgm:pt modelId="{4F84D122-A997-4BE6-AA91-BF15BB796FA9}">
      <dgm:prSet phldrT="[Text]"/>
      <dgm:spPr/>
      <dgm:t>
        <a:bodyPr/>
        <a:lstStyle/>
        <a:p>
          <a:r>
            <a:rPr lang="sr-Latn-RS" dirty="0" smtClean="0"/>
            <a:t>Lice B</a:t>
          </a:r>
          <a:endParaRPr lang="sr-Latn-RS" dirty="0"/>
        </a:p>
      </dgm:t>
    </dgm:pt>
    <dgm:pt modelId="{FDCEAB5A-BECA-4828-9B2F-1CD4C38A3CCA}" type="parTrans" cxnId="{210B6015-51D6-4D2F-858B-42D28F16920E}">
      <dgm:prSet/>
      <dgm:spPr/>
      <dgm:t>
        <a:bodyPr/>
        <a:lstStyle/>
        <a:p>
          <a:endParaRPr lang="sr-Latn-RS"/>
        </a:p>
      </dgm:t>
    </dgm:pt>
    <dgm:pt modelId="{1828DB28-F00E-4D59-A756-6855C7F8C887}" type="sibTrans" cxnId="{210B6015-51D6-4D2F-858B-42D28F16920E}">
      <dgm:prSet/>
      <dgm:spPr/>
      <dgm:t>
        <a:bodyPr/>
        <a:lstStyle/>
        <a:p>
          <a:endParaRPr lang="sr-Latn-RS"/>
        </a:p>
      </dgm:t>
    </dgm:pt>
    <dgm:pt modelId="{72E94252-8A24-4ADF-A359-EB0BF7DE3D10}" type="pres">
      <dgm:prSet presAssocID="{432D165E-8CFB-4650-907D-F4C86F038293}" presName="cycle" presStyleCnt="0">
        <dgm:presLayoutVars>
          <dgm:dir/>
          <dgm:resizeHandles val="exact"/>
        </dgm:presLayoutVars>
      </dgm:prSet>
      <dgm:spPr/>
      <dgm:t>
        <a:bodyPr/>
        <a:lstStyle/>
        <a:p>
          <a:endParaRPr lang="sr-Latn-RS"/>
        </a:p>
      </dgm:t>
    </dgm:pt>
    <dgm:pt modelId="{07C404EE-54F0-46A5-97FE-1BED5A46BC82}" type="pres">
      <dgm:prSet presAssocID="{24B8AFB7-7FB3-4F4D-AC32-F6197A3D7C3E}" presName="arrow" presStyleLbl="node1" presStyleIdx="0" presStyleCnt="2">
        <dgm:presLayoutVars>
          <dgm:bulletEnabled val="1"/>
        </dgm:presLayoutVars>
      </dgm:prSet>
      <dgm:spPr/>
      <dgm:t>
        <a:bodyPr/>
        <a:lstStyle/>
        <a:p>
          <a:endParaRPr lang="sr-Latn-RS"/>
        </a:p>
      </dgm:t>
    </dgm:pt>
    <dgm:pt modelId="{CE076467-9D04-4198-848A-56A8500123A5}" type="pres">
      <dgm:prSet presAssocID="{4F84D122-A997-4BE6-AA91-BF15BB796FA9}" presName="arrow" presStyleLbl="node1" presStyleIdx="1" presStyleCnt="2">
        <dgm:presLayoutVars>
          <dgm:bulletEnabled val="1"/>
        </dgm:presLayoutVars>
      </dgm:prSet>
      <dgm:spPr/>
      <dgm:t>
        <a:bodyPr/>
        <a:lstStyle/>
        <a:p>
          <a:endParaRPr lang="sr-Latn-RS"/>
        </a:p>
      </dgm:t>
    </dgm:pt>
  </dgm:ptLst>
  <dgm:cxnLst>
    <dgm:cxn modelId="{86C75A07-A906-465D-B0C0-57A3C77395A1}" type="presOf" srcId="{4F84D122-A997-4BE6-AA91-BF15BB796FA9}" destId="{CE076467-9D04-4198-848A-56A8500123A5}" srcOrd="0" destOrd="0" presId="urn:microsoft.com/office/officeart/2005/8/layout/arrow1"/>
    <dgm:cxn modelId="{F9761888-5568-4654-9CA9-95C2B052B834}" type="presOf" srcId="{432D165E-8CFB-4650-907D-F4C86F038293}" destId="{72E94252-8A24-4ADF-A359-EB0BF7DE3D10}" srcOrd="0" destOrd="0" presId="urn:microsoft.com/office/officeart/2005/8/layout/arrow1"/>
    <dgm:cxn modelId="{6B52810F-B7AA-49BD-B65D-664CD8594154}" srcId="{432D165E-8CFB-4650-907D-F4C86F038293}" destId="{24B8AFB7-7FB3-4F4D-AC32-F6197A3D7C3E}" srcOrd="0" destOrd="0" parTransId="{B815CF4B-3245-464F-AA5F-98616D8A40FA}" sibTransId="{8F8063FB-DB79-4071-9359-DF629738DF27}"/>
    <dgm:cxn modelId="{210B6015-51D6-4D2F-858B-42D28F16920E}" srcId="{432D165E-8CFB-4650-907D-F4C86F038293}" destId="{4F84D122-A997-4BE6-AA91-BF15BB796FA9}" srcOrd="1" destOrd="0" parTransId="{FDCEAB5A-BECA-4828-9B2F-1CD4C38A3CCA}" sibTransId="{1828DB28-F00E-4D59-A756-6855C7F8C887}"/>
    <dgm:cxn modelId="{DB63B265-DD01-4EE7-AAAC-9C5E107FDEAC}" type="presOf" srcId="{24B8AFB7-7FB3-4F4D-AC32-F6197A3D7C3E}" destId="{07C404EE-54F0-46A5-97FE-1BED5A46BC82}" srcOrd="0" destOrd="0" presId="urn:microsoft.com/office/officeart/2005/8/layout/arrow1"/>
    <dgm:cxn modelId="{16D6705B-CE2A-4881-BB46-11FDD4E39C59}" type="presParOf" srcId="{72E94252-8A24-4ADF-A359-EB0BF7DE3D10}" destId="{07C404EE-54F0-46A5-97FE-1BED5A46BC82}" srcOrd="0" destOrd="0" presId="urn:microsoft.com/office/officeart/2005/8/layout/arrow1"/>
    <dgm:cxn modelId="{A7D3CC38-0829-4ADD-A6D7-DFABAF583C36}" type="presParOf" srcId="{72E94252-8A24-4ADF-A359-EB0BF7DE3D10}" destId="{CE076467-9D04-4198-848A-56A8500123A5}" srcOrd="1" destOrd="0" presId="urn:microsoft.com/office/officeart/2005/8/layout/arrow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0A2D44-9D56-4C8C-8FAD-EC973F11D5D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sr-Latn-RS"/>
        </a:p>
      </dgm:t>
    </dgm:pt>
    <dgm:pt modelId="{970E7652-BBD0-4C1D-800A-D0646B14C75A}">
      <dgm:prSet phldrT="[Text]" custT="1"/>
      <dgm:spPr/>
      <dgm:t>
        <a:bodyPr/>
        <a:lstStyle/>
        <a:p>
          <a:r>
            <a:rPr lang="sr-Latn-RS" sz="2800" dirty="0" smtClean="0">
              <a:latin typeface="+mj-lt"/>
            </a:rPr>
            <a:t>Tradicionalne transakcione metode</a:t>
          </a:r>
          <a:endParaRPr lang="sr-Latn-RS" sz="2800" dirty="0"/>
        </a:p>
      </dgm:t>
    </dgm:pt>
    <dgm:pt modelId="{3415985A-6F03-4AF8-B937-67DCC59C0B0C}" type="parTrans" cxnId="{409803B4-3B47-407D-94DF-F44E16FB7B92}">
      <dgm:prSet/>
      <dgm:spPr/>
      <dgm:t>
        <a:bodyPr/>
        <a:lstStyle/>
        <a:p>
          <a:endParaRPr lang="sr-Latn-RS"/>
        </a:p>
      </dgm:t>
    </dgm:pt>
    <dgm:pt modelId="{349153D9-F5F0-4DEB-A8A5-6C6AAD26026B}" type="sibTrans" cxnId="{409803B4-3B47-407D-94DF-F44E16FB7B92}">
      <dgm:prSet/>
      <dgm:spPr/>
      <dgm:t>
        <a:bodyPr/>
        <a:lstStyle/>
        <a:p>
          <a:endParaRPr lang="sr-Latn-RS"/>
        </a:p>
      </dgm:t>
    </dgm:pt>
    <dgm:pt modelId="{512B1FD3-3741-4F0B-B438-068E078F4F79}">
      <dgm:prSet phldrT="[Text]"/>
      <dgm:spPr/>
      <dgm:t>
        <a:bodyPr anchor="ctr" anchorCtr="0"/>
        <a:lstStyle/>
        <a:p>
          <a:r>
            <a:rPr lang="sr-Latn-RS" dirty="0" smtClean="0">
              <a:latin typeface="+mj-lt"/>
            </a:rPr>
            <a:t>metoda uporedive cene na tržištu</a:t>
          </a:r>
          <a:endParaRPr lang="sr-Latn-RS" dirty="0"/>
        </a:p>
      </dgm:t>
    </dgm:pt>
    <dgm:pt modelId="{FE796CC1-4657-4A1B-A9BC-F81C48E0153B}" type="parTrans" cxnId="{C6FA0042-9285-4863-9119-41733CB2EED7}">
      <dgm:prSet/>
      <dgm:spPr/>
      <dgm:t>
        <a:bodyPr/>
        <a:lstStyle/>
        <a:p>
          <a:endParaRPr lang="sr-Latn-RS"/>
        </a:p>
      </dgm:t>
    </dgm:pt>
    <dgm:pt modelId="{A40B2CB9-26F8-4CB7-887A-E93895C6D104}" type="sibTrans" cxnId="{C6FA0042-9285-4863-9119-41733CB2EED7}">
      <dgm:prSet/>
      <dgm:spPr/>
      <dgm:t>
        <a:bodyPr/>
        <a:lstStyle/>
        <a:p>
          <a:endParaRPr lang="sr-Latn-RS"/>
        </a:p>
      </dgm:t>
    </dgm:pt>
    <dgm:pt modelId="{B09070B6-EDF0-4648-8D4D-6A32F79144B4}">
      <dgm:prSet phldrT="[Text]"/>
      <dgm:spPr/>
      <dgm:t>
        <a:bodyPr anchor="ctr" anchorCtr="0"/>
        <a:lstStyle/>
        <a:p>
          <a:r>
            <a:rPr lang="sr-Latn-CS" dirty="0" smtClean="0">
              <a:latin typeface="+mj-lt"/>
            </a:rPr>
            <a:t>metoda preprodajne cene</a:t>
          </a:r>
          <a:endParaRPr lang="sr-Latn-RS" dirty="0"/>
        </a:p>
      </dgm:t>
    </dgm:pt>
    <dgm:pt modelId="{6578BFE2-ED37-48B3-BEA2-3E6B29915C37}" type="parTrans" cxnId="{39CD11CE-BDE1-4C76-9F0F-5C1326017880}">
      <dgm:prSet/>
      <dgm:spPr/>
      <dgm:t>
        <a:bodyPr/>
        <a:lstStyle/>
        <a:p>
          <a:endParaRPr lang="sr-Latn-RS"/>
        </a:p>
      </dgm:t>
    </dgm:pt>
    <dgm:pt modelId="{E269867B-14C8-4CA4-8CF0-E319D53B9CBE}" type="sibTrans" cxnId="{39CD11CE-BDE1-4C76-9F0F-5C1326017880}">
      <dgm:prSet/>
      <dgm:spPr/>
      <dgm:t>
        <a:bodyPr/>
        <a:lstStyle/>
        <a:p>
          <a:endParaRPr lang="sr-Latn-RS"/>
        </a:p>
      </dgm:t>
    </dgm:pt>
    <dgm:pt modelId="{5CCEA82C-9471-4B24-B1ED-C3002A85C123}">
      <dgm:prSet phldrT="[Text]" custT="1"/>
      <dgm:spPr/>
      <dgm:t>
        <a:bodyPr/>
        <a:lstStyle/>
        <a:p>
          <a:r>
            <a:rPr lang="sr-Latn-RS" sz="2800" dirty="0" smtClean="0">
              <a:latin typeface="+mj-lt"/>
            </a:rPr>
            <a:t>Metode transakcione dobiti</a:t>
          </a:r>
          <a:endParaRPr lang="sr-Latn-RS" sz="2800" dirty="0"/>
        </a:p>
      </dgm:t>
    </dgm:pt>
    <dgm:pt modelId="{16EBEF02-66EA-4F86-80A9-4CC474D4059D}" type="parTrans" cxnId="{5D06F23D-1510-4F18-9C34-586328398A55}">
      <dgm:prSet/>
      <dgm:spPr/>
      <dgm:t>
        <a:bodyPr/>
        <a:lstStyle/>
        <a:p>
          <a:endParaRPr lang="sr-Latn-RS"/>
        </a:p>
      </dgm:t>
    </dgm:pt>
    <dgm:pt modelId="{9CCCC7F8-0F40-4164-BF20-DE70DD047A38}" type="sibTrans" cxnId="{5D06F23D-1510-4F18-9C34-586328398A55}">
      <dgm:prSet/>
      <dgm:spPr/>
      <dgm:t>
        <a:bodyPr/>
        <a:lstStyle/>
        <a:p>
          <a:endParaRPr lang="sr-Latn-RS"/>
        </a:p>
      </dgm:t>
    </dgm:pt>
    <dgm:pt modelId="{EB3CCC2A-B482-4A3E-86E2-DB844BBA5578}">
      <dgm:prSet phldrT="[Text]"/>
      <dgm:spPr/>
      <dgm:t>
        <a:bodyPr anchor="ctr" anchorCtr="0"/>
        <a:lstStyle/>
        <a:p>
          <a:r>
            <a:rPr lang="sr-Latn-CS" dirty="0" smtClean="0">
              <a:latin typeface="+mj-lt"/>
            </a:rPr>
            <a:t>metoda transakcione neto marže</a:t>
          </a:r>
          <a:endParaRPr lang="sr-Latn-RS" dirty="0"/>
        </a:p>
      </dgm:t>
    </dgm:pt>
    <dgm:pt modelId="{FC08D180-0E51-441D-B5D9-81DF1259D0C3}" type="parTrans" cxnId="{D901A4C7-AAA6-4D2D-8B57-3C7509D3396F}">
      <dgm:prSet/>
      <dgm:spPr/>
      <dgm:t>
        <a:bodyPr/>
        <a:lstStyle/>
        <a:p>
          <a:endParaRPr lang="sr-Latn-RS"/>
        </a:p>
      </dgm:t>
    </dgm:pt>
    <dgm:pt modelId="{861E1147-BB06-4494-8B4B-1AFB28E20E89}" type="sibTrans" cxnId="{D901A4C7-AAA6-4D2D-8B57-3C7509D3396F}">
      <dgm:prSet/>
      <dgm:spPr/>
      <dgm:t>
        <a:bodyPr/>
        <a:lstStyle/>
        <a:p>
          <a:endParaRPr lang="sr-Latn-RS"/>
        </a:p>
      </dgm:t>
    </dgm:pt>
    <dgm:pt modelId="{A40C4AB2-E223-474E-B779-DB0C7A3FB4F5}">
      <dgm:prSet phldrT="[Text]"/>
      <dgm:spPr/>
      <dgm:t>
        <a:bodyPr anchor="ctr" anchorCtr="0"/>
        <a:lstStyle/>
        <a:p>
          <a:r>
            <a:rPr lang="sr-Latn-CS" dirty="0" smtClean="0">
              <a:latin typeface="+mj-lt"/>
            </a:rPr>
            <a:t>metoda podele dobiti</a:t>
          </a:r>
          <a:endParaRPr lang="sr-Latn-RS" b="1" dirty="0"/>
        </a:p>
      </dgm:t>
    </dgm:pt>
    <dgm:pt modelId="{5FC3FA98-B30B-4A5C-A7AA-7B5F4F38E4F2}" type="parTrans" cxnId="{DC3725A8-7041-4388-99D2-A1CD6AE607F0}">
      <dgm:prSet/>
      <dgm:spPr/>
      <dgm:t>
        <a:bodyPr/>
        <a:lstStyle/>
        <a:p>
          <a:endParaRPr lang="sr-Latn-RS"/>
        </a:p>
      </dgm:t>
    </dgm:pt>
    <dgm:pt modelId="{A35D5552-8BE6-410F-AB63-94ED539015DB}" type="sibTrans" cxnId="{DC3725A8-7041-4388-99D2-A1CD6AE607F0}">
      <dgm:prSet/>
      <dgm:spPr/>
      <dgm:t>
        <a:bodyPr/>
        <a:lstStyle/>
        <a:p>
          <a:endParaRPr lang="sr-Latn-RS"/>
        </a:p>
      </dgm:t>
    </dgm:pt>
    <dgm:pt modelId="{18C02B40-B625-41B3-A45E-03E355DB21E1}">
      <dgm:prSet phldrT="[Text]"/>
      <dgm:spPr/>
      <dgm:t>
        <a:bodyPr anchor="ctr" anchorCtr="0"/>
        <a:lstStyle/>
        <a:p>
          <a:r>
            <a:rPr lang="sr-Latn-CS" dirty="0" smtClean="0">
              <a:latin typeface="+mj-lt"/>
            </a:rPr>
            <a:t>metoda cene koštanja uvećane za uobičajenu zaradu</a:t>
          </a:r>
          <a:endParaRPr lang="sr-Latn-RS" dirty="0"/>
        </a:p>
      </dgm:t>
    </dgm:pt>
    <dgm:pt modelId="{6988D63E-9064-4AFB-A555-AD83BAC23DE0}" type="parTrans" cxnId="{AD8FCA36-8781-440C-9FA3-C2E08E186545}">
      <dgm:prSet/>
      <dgm:spPr/>
      <dgm:t>
        <a:bodyPr/>
        <a:lstStyle/>
        <a:p>
          <a:endParaRPr lang="sr-Latn-RS"/>
        </a:p>
      </dgm:t>
    </dgm:pt>
    <dgm:pt modelId="{76C733EE-5C91-4A90-B42D-27235FCE03A6}" type="sibTrans" cxnId="{AD8FCA36-8781-440C-9FA3-C2E08E186545}">
      <dgm:prSet/>
      <dgm:spPr/>
      <dgm:t>
        <a:bodyPr/>
        <a:lstStyle/>
        <a:p>
          <a:endParaRPr lang="sr-Latn-RS"/>
        </a:p>
      </dgm:t>
    </dgm:pt>
    <dgm:pt modelId="{DD8DC9F1-D866-48E1-B264-3889838DA7B9}" type="pres">
      <dgm:prSet presAssocID="{2D0A2D44-9D56-4C8C-8FAD-EC973F11D5D7}" presName="Name0" presStyleCnt="0">
        <dgm:presLayoutVars>
          <dgm:dir/>
          <dgm:animLvl val="lvl"/>
          <dgm:resizeHandles/>
        </dgm:presLayoutVars>
      </dgm:prSet>
      <dgm:spPr/>
      <dgm:t>
        <a:bodyPr/>
        <a:lstStyle/>
        <a:p>
          <a:endParaRPr lang="sr-Latn-RS"/>
        </a:p>
      </dgm:t>
    </dgm:pt>
    <dgm:pt modelId="{8EEF5DA9-4B99-4F88-8F66-C4DBC0FE60F8}" type="pres">
      <dgm:prSet presAssocID="{970E7652-BBD0-4C1D-800A-D0646B14C75A}" presName="linNode" presStyleCnt="0"/>
      <dgm:spPr/>
    </dgm:pt>
    <dgm:pt modelId="{3E1A9302-91AC-4593-9875-E7EAC69E5FEC}" type="pres">
      <dgm:prSet presAssocID="{970E7652-BBD0-4C1D-800A-D0646B14C75A}" presName="parentShp" presStyleLbl="node1" presStyleIdx="0" presStyleCnt="2">
        <dgm:presLayoutVars>
          <dgm:bulletEnabled val="1"/>
        </dgm:presLayoutVars>
      </dgm:prSet>
      <dgm:spPr/>
      <dgm:t>
        <a:bodyPr/>
        <a:lstStyle/>
        <a:p>
          <a:endParaRPr lang="sr-Latn-RS"/>
        </a:p>
      </dgm:t>
    </dgm:pt>
    <dgm:pt modelId="{8C91E73C-FA11-492C-B768-842B947DA371}" type="pres">
      <dgm:prSet presAssocID="{970E7652-BBD0-4C1D-800A-D0646B14C75A}" presName="childShp" presStyleLbl="bgAccFollowNode1" presStyleIdx="0" presStyleCnt="2">
        <dgm:presLayoutVars>
          <dgm:bulletEnabled val="1"/>
        </dgm:presLayoutVars>
      </dgm:prSet>
      <dgm:spPr/>
      <dgm:t>
        <a:bodyPr/>
        <a:lstStyle/>
        <a:p>
          <a:endParaRPr lang="sr-Latn-RS"/>
        </a:p>
      </dgm:t>
    </dgm:pt>
    <dgm:pt modelId="{A269E4A6-22F0-4473-925B-866424469A27}" type="pres">
      <dgm:prSet presAssocID="{349153D9-F5F0-4DEB-A8A5-6C6AAD26026B}" presName="spacing" presStyleCnt="0"/>
      <dgm:spPr/>
    </dgm:pt>
    <dgm:pt modelId="{D307C61F-12C9-456E-85D7-E5F316BBC096}" type="pres">
      <dgm:prSet presAssocID="{5CCEA82C-9471-4B24-B1ED-C3002A85C123}" presName="linNode" presStyleCnt="0"/>
      <dgm:spPr/>
    </dgm:pt>
    <dgm:pt modelId="{686C1D5F-D6A0-4D04-863C-B42631198AB6}" type="pres">
      <dgm:prSet presAssocID="{5CCEA82C-9471-4B24-B1ED-C3002A85C123}" presName="parentShp" presStyleLbl="node1" presStyleIdx="1" presStyleCnt="2">
        <dgm:presLayoutVars>
          <dgm:bulletEnabled val="1"/>
        </dgm:presLayoutVars>
      </dgm:prSet>
      <dgm:spPr/>
      <dgm:t>
        <a:bodyPr/>
        <a:lstStyle/>
        <a:p>
          <a:endParaRPr lang="sr-Latn-RS"/>
        </a:p>
      </dgm:t>
    </dgm:pt>
    <dgm:pt modelId="{CBC4F597-2F6C-4F5E-9266-B647A9E7A7CD}" type="pres">
      <dgm:prSet presAssocID="{5CCEA82C-9471-4B24-B1ED-C3002A85C123}" presName="childShp" presStyleLbl="bgAccFollowNode1" presStyleIdx="1" presStyleCnt="2">
        <dgm:presLayoutVars>
          <dgm:bulletEnabled val="1"/>
        </dgm:presLayoutVars>
      </dgm:prSet>
      <dgm:spPr/>
      <dgm:t>
        <a:bodyPr/>
        <a:lstStyle/>
        <a:p>
          <a:endParaRPr lang="sr-Latn-RS"/>
        </a:p>
      </dgm:t>
    </dgm:pt>
  </dgm:ptLst>
  <dgm:cxnLst>
    <dgm:cxn modelId="{40A0A197-E4F0-4E37-987F-146BD7A72148}" type="presOf" srcId="{512B1FD3-3741-4F0B-B438-068E078F4F79}" destId="{8C91E73C-FA11-492C-B768-842B947DA371}" srcOrd="0" destOrd="0" presId="urn:microsoft.com/office/officeart/2005/8/layout/vList6"/>
    <dgm:cxn modelId="{A3CE63F9-BE8A-44E5-8FE1-96E09BAEB5C6}" type="presOf" srcId="{970E7652-BBD0-4C1D-800A-D0646B14C75A}" destId="{3E1A9302-91AC-4593-9875-E7EAC69E5FEC}" srcOrd="0" destOrd="0" presId="urn:microsoft.com/office/officeart/2005/8/layout/vList6"/>
    <dgm:cxn modelId="{409803B4-3B47-407D-94DF-F44E16FB7B92}" srcId="{2D0A2D44-9D56-4C8C-8FAD-EC973F11D5D7}" destId="{970E7652-BBD0-4C1D-800A-D0646B14C75A}" srcOrd="0" destOrd="0" parTransId="{3415985A-6F03-4AF8-B937-67DCC59C0B0C}" sibTransId="{349153D9-F5F0-4DEB-A8A5-6C6AAD26026B}"/>
    <dgm:cxn modelId="{FF15414F-4C82-44D6-9C51-785AED6FB3D0}" type="presOf" srcId="{EB3CCC2A-B482-4A3E-86E2-DB844BBA5578}" destId="{CBC4F597-2F6C-4F5E-9266-B647A9E7A7CD}" srcOrd="0" destOrd="0" presId="urn:microsoft.com/office/officeart/2005/8/layout/vList6"/>
    <dgm:cxn modelId="{DC3725A8-7041-4388-99D2-A1CD6AE607F0}" srcId="{5CCEA82C-9471-4B24-B1ED-C3002A85C123}" destId="{A40C4AB2-E223-474E-B779-DB0C7A3FB4F5}" srcOrd="1" destOrd="0" parTransId="{5FC3FA98-B30B-4A5C-A7AA-7B5F4F38E4F2}" sibTransId="{A35D5552-8BE6-410F-AB63-94ED539015DB}"/>
    <dgm:cxn modelId="{5D06F23D-1510-4F18-9C34-586328398A55}" srcId="{2D0A2D44-9D56-4C8C-8FAD-EC973F11D5D7}" destId="{5CCEA82C-9471-4B24-B1ED-C3002A85C123}" srcOrd="1" destOrd="0" parTransId="{16EBEF02-66EA-4F86-80A9-4CC474D4059D}" sibTransId="{9CCCC7F8-0F40-4164-BF20-DE70DD047A38}"/>
    <dgm:cxn modelId="{39CD11CE-BDE1-4C76-9F0F-5C1326017880}" srcId="{970E7652-BBD0-4C1D-800A-D0646B14C75A}" destId="{B09070B6-EDF0-4648-8D4D-6A32F79144B4}" srcOrd="2" destOrd="0" parTransId="{6578BFE2-ED37-48B3-BEA2-3E6B29915C37}" sibTransId="{E269867B-14C8-4CA4-8CF0-E319D53B9CBE}"/>
    <dgm:cxn modelId="{4BB78CB0-7A2F-4FD6-AE04-45718360F847}" type="presOf" srcId="{B09070B6-EDF0-4648-8D4D-6A32F79144B4}" destId="{8C91E73C-FA11-492C-B768-842B947DA371}" srcOrd="0" destOrd="2" presId="urn:microsoft.com/office/officeart/2005/8/layout/vList6"/>
    <dgm:cxn modelId="{D901A4C7-AAA6-4D2D-8B57-3C7509D3396F}" srcId="{5CCEA82C-9471-4B24-B1ED-C3002A85C123}" destId="{EB3CCC2A-B482-4A3E-86E2-DB844BBA5578}" srcOrd="0" destOrd="0" parTransId="{FC08D180-0E51-441D-B5D9-81DF1259D0C3}" sibTransId="{861E1147-BB06-4494-8B4B-1AFB28E20E89}"/>
    <dgm:cxn modelId="{FEE1AD5B-22D3-4488-9313-01E96D693376}" type="presOf" srcId="{2D0A2D44-9D56-4C8C-8FAD-EC973F11D5D7}" destId="{DD8DC9F1-D866-48E1-B264-3889838DA7B9}" srcOrd="0" destOrd="0" presId="urn:microsoft.com/office/officeart/2005/8/layout/vList6"/>
    <dgm:cxn modelId="{2303F743-D992-4AB5-A2BF-C97FDDFE9B72}" type="presOf" srcId="{5CCEA82C-9471-4B24-B1ED-C3002A85C123}" destId="{686C1D5F-D6A0-4D04-863C-B42631198AB6}" srcOrd="0" destOrd="0" presId="urn:microsoft.com/office/officeart/2005/8/layout/vList6"/>
    <dgm:cxn modelId="{F011B208-8089-4D77-9070-83562B676138}" type="presOf" srcId="{18C02B40-B625-41B3-A45E-03E355DB21E1}" destId="{8C91E73C-FA11-492C-B768-842B947DA371}" srcOrd="0" destOrd="1" presId="urn:microsoft.com/office/officeart/2005/8/layout/vList6"/>
    <dgm:cxn modelId="{635E021F-023B-4430-B412-E1CB40EEEE3F}" type="presOf" srcId="{A40C4AB2-E223-474E-B779-DB0C7A3FB4F5}" destId="{CBC4F597-2F6C-4F5E-9266-B647A9E7A7CD}" srcOrd="0" destOrd="1" presId="urn:microsoft.com/office/officeart/2005/8/layout/vList6"/>
    <dgm:cxn modelId="{C6FA0042-9285-4863-9119-41733CB2EED7}" srcId="{970E7652-BBD0-4C1D-800A-D0646B14C75A}" destId="{512B1FD3-3741-4F0B-B438-068E078F4F79}" srcOrd="0" destOrd="0" parTransId="{FE796CC1-4657-4A1B-A9BC-F81C48E0153B}" sibTransId="{A40B2CB9-26F8-4CB7-887A-E93895C6D104}"/>
    <dgm:cxn modelId="{AD8FCA36-8781-440C-9FA3-C2E08E186545}" srcId="{970E7652-BBD0-4C1D-800A-D0646B14C75A}" destId="{18C02B40-B625-41B3-A45E-03E355DB21E1}" srcOrd="1" destOrd="0" parTransId="{6988D63E-9064-4AFB-A555-AD83BAC23DE0}" sibTransId="{76C733EE-5C91-4A90-B42D-27235FCE03A6}"/>
    <dgm:cxn modelId="{774DD493-F29B-4046-A5A2-71D9CC517E92}" type="presParOf" srcId="{DD8DC9F1-D866-48E1-B264-3889838DA7B9}" destId="{8EEF5DA9-4B99-4F88-8F66-C4DBC0FE60F8}" srcOrd="0" destOrd="0" presId="urn:microsoft.com/office/officeart/2005/8/layout/vList6"/>
    <dgm:cxn modelId="{A72C7EB0-BA7C-480A-BA52-1A2BD69EB094}" type="presParOf" srcId="{8EEF5DA9-4B99-4F88-8F66-C4DBC0FE60F8}" destId="{3E1A9302-91AC-4593-9875-E7EAC69E5FEC}" srcOrd="0" destOrd="0" presId="urn:microsoft.com/office/officeart/2005/8/layout/vList6"/>
    <dgm:cxn modelId="{DEA8ED32-05F1-4C9B-AB46-7106A32C37A0}" type="presParOf" srcId="{8EEF5DA9-4B99-4F88-8F66-C4DBC0FE60F8}" destId="{8C91E73C-FA11-492C-B768-842B947DA371}" srcOrd="1" destOrd="0" presId="urn:microsoft.com/office/officeart/2005/8/layout/vList6"/>
    <dgm:cxn modelId="{E25D3F11-238F-469B-9354-DB9F4E363E9C}" type="presParOf" srcId="{DD8DC9F1-D866-48E1-B264-3889838DA7B9}" destId="{A269E4A6-22F0-4473-925B-866424469A27}" srcOrd="1" destOrd="0" presId="urn:microsoft.com/office/officeart/2005/8/layout/vList6"/>
    <dgm:cxn modelId="{F0C06C98-1BB1-4933-9F2E-8125F741EE74}" type="presParOf" srcId="{DD8DC9F1-D866-48E1-B264-3889838DA7B9}" destId="{D307C61F-12C9-456E-85D7-E5F316BBC096}" srcOrd="2" destOrd="0" presId="urn:microsoft.com/office/officeart/2005/8/layout/vList6"/>
    <dgm:cxn modelId="{2F609BC0-AD2F-408E-8BAA-20232E8863A3}" type="presParOf" srcId="{D307C61F-12C9-456E-85D7-E5F316BBC096}" destId="{686C1D5F-D6A0-4D04-863C-B42631198AB6}" srcOrd="0" destOrd="0" presId="urn:microsoft.com/office/officeart/2005/8/layout/vList6"/>
    <dgm:cxn modelId="{7A2D3194-A37B-41BD-A284-D14862578DBF}" type="presParOf" srcId="{D307C61F-12C9-456E-85D7-E5F316BBC096}" destId="{CBC4F597-2F6C-4F5E-9266-B647A9E7A7C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957FD0-5A3C-45C3-A8E2-CC8351B0F3E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sr-Latn-RS"/>
        </a:p>
      </dgm:t>
    </dgm:pt>
    <dgm:pt modelId="{222FE728-6969-47EC-9A9B-92F3FEA35F74}">
      <dgm:prSet phldrT="[Text]" custT="1"/>
      <dgm:spPr/>
      <dgm:t>
        <a:bodyPr/>
        <a:lstStyle/>
        <a:p>
          <a:r>
            <a:rPr lang="sr-Latn-RS" sz="1500" dirty="0" smtClean="0">
              <a:latin typeface="+mj-lt"/>
            </a:rPr>
            <a:t>priroda transakcija koje su predmet analize</a:t>
          </a:r>
          <a:endParaRPr lang="sr-Latn-RS" sz="1500" dirty="0">
            <a:latin typeface="+mj-lt"/>
          </a:endParaRPr>
        </a:p>
      </dgm:t>
    </dgm:pt>
    <dgm:pt modelId="{4F9D79D4-8E1C-4AD9-9DD9-262421E119C2}" type="parTrans" cxnId="{9C20CDF4-58D8-4482-951B-FA4895AB51AA}">
      <dgm:prSet/>
      <dgm:spPr/>
      <dgm:t>
        <a:bodyPr/>
        <a:lstStyle/>
        <a:p>
          <a:endParaRPr lang="sr-Latn-RS" sz="1500">
            <a:latin typeface="+mj-lt"/>
          </a:endParaRPr>
        </a:p>
      </dgm:t>
    </dgm:pt>
    <dgm:pt modelId="{D81D06B3-5A52-4390-ADE1-A419057DC073}" type="sibTrans" cxnId="{9C20CDF4-58D8-4482-951B-FA4895AB51AA}">
      <dgm:prSet/>
      <dgm:spPr/>
      <dgm:t>
        <a:bodyPr/>
        <a:lstStyle/>
        <a:p>
          <a:endParaRPr lang="sr-Latn-RS" sz="1500">
            <a:latin typeface="+mj-lt"/>
          </a:endParaRPr>
        </a:p>
      </dgm:t>
    </dgm:pt>
    <dgm:pt modelId="{D7D2D3FC-8329-4EB8-B883-F60DF97C6C56}">
      <dgm:prSet phldrT="[Text]" custT="1"/>
      <dgm:spPr/>
      <dgm:t>
        <a:bodyPr/>
        <a:lstStyle/>
        <a:p>
          <a:r>
            <a:rPr lang="sr-Latn-CS" sz="1500" dirty="0" smtClean="0">
              <a:latin typeface="+mj-lt"/>
            </a:rPr>
            <a:t>dostupnost i pouzdanost podataka za analizu</a:t>
          </a:r>
          <a:endParaRPr lang="sr-Latn-RS" sz="1500" dirty="0">
            <a:latin typeface="+mj-lt"/>
          </a:endParaRPr>
        </a:p>
      </dgm:t>
    </dgm:pt>
    <dgm:pt modelId="{1CE43D1E-493F-43FB-AED6-29E2D0640C25}" type="parTrans" cxnId="{232C7C30-8F6D-433B-8184-30C3480CD302}">
      <dgm:prSet/>
      <dgm:spPr/>
      <dgm:t>
        <a:bodyPr/>
        <a:lstStyle/>
        <a:p>
          <a:endParaRPr lang="sr-Latn-RS" sz="1500">
            <a:latin typeface="+mj-lt"/>
          </a:endParaRPr>
        </a:p>
      </dgm:t>
    </dgm:pt>
    <dgm:pt modelId="{1E1A5C1B-1CD2-4410-9212-DCF531C343EC}" type="sibTrans" cxnId="{232C7C30-8F6D-433B-8184-30C3480CD302}">
      <dgm:prSet/>
      <dgm:spPr/>
      <dgm:t>
        <a:bodyPr/>
        <a:lstStyle/>
        <a:p>
          <a:endParaRPr lang="sr-Latn-RS" sz="1500">
            <a:latin typeface="+mj-lt"/>
          </a:endParaRPr>
        </a:p>
      </dgm:t>
    </dgm:pt>
    <dgm:pt modelId="{83E906A1-517A-465D-B082-B531AC999079}">
      <dgm:prSet phldrT="[Text]" custT="1"/>
      <dgm:spPr/>
      <dgm:t>
        <a:bodyPr/>
        <a:lstStyle/>
        <a:p>
          <a:r>
            <a:rPr lang="sr-Latn-CS" sz="1500" dirty="0" smtClean="0">
              <a:latin typeface="+mj-lt"/>
            </a:rPr>
            <a:t>stepen </a:t>
          </a:r>
          <a:r>
            <a:rPr lang="sr-Latn-CS" sz="1500" dirty="0" err="1" smtClean="0">
              <a:latin typeface="+mj-lt"/>
            </a:rPr>
            <a:t>uporedivosti</a:t>
          </a:r>
          <a:r>
            <a:rPr lang="sr-Latn-CS" sz="1500" dirty="0" smtClean="0">
              <a:latin typeface="+mj-lt"/>
            </a:rPr>
            <a:t> između transakcija obavljenih po </a:t>
          </a:r>
          <a:r>
            <a:rPr lang="sr-Latn-CS" sz="1500" dirty="0" err="1" smtClean="0">
              <a:latin typeface="+mj-lt"/>
            </a:rPr>
            <a:t>transfernim</a:t>
          </a:r>
          <a:r>
            <a:rPr lang="sr-Latn-CS" sz="1500" dirty="0" smtClean="0">
              <a:latin typeface="+mj-lt"/>
            </a:rPr>
            <a:t> cenama sa transakcijama koje se obavljaju sa ili između nepovezanih lica </a:t>
          </a:r>
          <a:endParaRPr lang="sr-Latn-RS" sz="1500" dirty="0">
            <a:latin typeface="+mj-lt"/>
          </a:endParaRPr>
        </a:p>
      </dgm:t>
    </dgm:pt>
    <dgm:pt modelId="{9A585475-AF81-41EB-AD60-CE45834FB3D5}" type="parTrans" cxnId="{ACD1C13A-A0B7-4A5D-80C2-93CD83D50D7B}">
      <dgm:prSet/>
      <dgm:spPr/>
      <dgm:t>
        <a:bodyPr/>
        <a:lstStyle/>
        <a:p>
          <a:endParaRPr lang="sr-Latn-RS" sz="1500">
            <a:latin typeface="+mj-lt"/>
          </a:endParaRPr>
        </a:p>
      </dgm:t>
    </dgm:pt>
    <dgm:pt modelId="{3E791A6B-5DFC-4EEE-A400-3E4927472AF1}" type="sibTrans" cxnId="{ACD1C13A-A0B7-4A5D-80C2-93CD83D50D7B}">
      <dgm:prSet/>
      <dgm:spPr/>
      <dgm:t>
        <a:bodyPr/>
        <a:lstStyle/>
        <a:p>
          <a:endParaRPr lang="sr-Latn-RS" sz="1500">
            <a:latin typeface="+mj-lt"/>
          </a:endParaRPr>
        </a:p>
      </dgm:t>
    </dgm:pt>
    <dgm:pt modelId="{E544BCF8-3506-4665-A58D-34C3BEC2F659}">
      <dgm:prSet phldrT="[Text]" custT="1"/>
      <dgm:spPr/>
      <dgm:t>
        <a:bodyPr/>
        <a:lstStyle/>
        <a:p>
          <a:r>
            <a:rPr lang="sr-Latn-CS" sz="1500" dirty="0" err="1" smtClean="0">
              <a:latin typeface="+mj-lt"/>
            </a:rPr>
            <a:t>primerenost</a:t>
          </a:r>
          <a:r>
            <a:rPr lang="sr-Latn-CS" sz="1500" dirty="0" smtClean="0">
              <a:latin typeface="+mj-lt"/>
            </a:rPr>
            <a:t> korišćenja finansijskih podataka nepovezanih lica za analizu usklađenosti </a:t>
          </a:r>
          <a:r>
            <a:rPr lang="sr-Latn-CS" sz="1500" dirty="0" err="1" smtClean="0">
              <a:latin typeface="+mj-lt"/>
            </a:rPr>
            <a:t>transfernih</a:t>
          </a:r>
          <a:r>
            <a:rPr lang="sr-Latn-CS" sz="1500" dirty="0" smtClean="0">
              <a:latin typeface="+mj-lt"/>
            </a:rPr>
            <a:t> cena</a:t>
          </a:r>
          <a:endParaRPr lang="sr-Latn-RS" sz="1500" dirty="0">
            <a:latin typeface="+mj-lt"/>
          </a:endParaRPr>
        </a:p>
      </dgm:t>
    </dgm:pt>
    <dgm:pt modelId="{D0A13DA8-BAA7-4DE4-9710-85C048D99DA4}" type="parTrans" cxnId="{2E916939-6940-4A9B-90CA-4F9E71292C45}">
      <dgm:prSet/>
      <dgm:spPr/>
      <dgm:t>
        <a:bodyPr/>
        <a:lstStyle/>
        <a:p>
          <a:endParaRPr lang="sr-Latn-RS" sz="1500">
            <a:latin typeface="+mj-lt"/>
          </a:endParaRPr>
        </a:p>
      </dgm:t>
    </dgm:pt>
    <dgm:pt modelId="{4183EDE1-9F56-4BEE-BF6B-371904A090BD}" type="sibTrans" cxnId="{2E916939-6940-4A9B-90CA-4F9E71292C45}">
      <dgm:prSet/>
      <dgm:spPr/>
      <dgm:t>
        <a:bodyPr/>
        <a:lstStyle/>
        <a:p>
          <a:endParaRPr lang="sr-Latn-RS" sz="1500">
            <a:latin typeface="+mj-lt"/>
          </a:endParaRPr>
        </a:p>
      </dgm:t>
    </dgm:pt>
    <dgm:pt modelId="{A22339B5-69DD-4269-B7A6-40D6E7F451F6}">
      <dgm:prSet custT="1"/>
      <dgm:spPr/>
      <dgm:t>
        <a:bodyPr/>
        <a:lstStyle/>
        <a:p>
          <a:r>
            <a:rPr lang="sr-Latn-CS" sz="1500" dirty="0" smtClean="0">
              <a:latin typeface="+mj-lt"/>
            </a:rPr>
            <a:t>priroda i pouzdanost pretpostavki</a:t>
          </a:r>
          <a:endParaRPr lang="sr-Latn-RS" sz="1500" dirty="0">
            <a:latin typeface="+mj-lt"/>
          </a:endParaRPr>
        </a:p>
      </dgm:t>
    </dgm:pt>
    <dgm:pt modelId="{3F9333CB-C555-469D-8180-FE4314D991D9}" type="parTrans" cxnId="{90A2A706-95DA-4948-8ED2-8D39BF23B97A}">
      <dgm:prSet/>
      <dgm:spPr/>
      <dgm:t>
        <a:bodyPr/>
        <a:lstStyle/>
        <a:p>
          <a:endParaRPr lang="sr-Latn-RS" sz="1500">
            <a:latin typeface="+mj-lt"/>
          </a:endParaRPr>
        </a:p>
      </dgm:t>
    </dgm:pt>
    <dgm:pt modelId="{02087D89-A721-45CD-B9B5-F762380B7245}" type="sibTrans" cxnId="{90A2A706-95DA-4948-8ED2-8D39BF23B97A}">
      <dgm:prSet/>
      <dgm:spPr/>
      <dgm:t>
        <a:bodyPr/>
        <a:lstStyle/>
        <a:p>
          <a:endParaRPr lang="sr-Latn-RS" sz="1500">
            <a:latin typeface="+mj-lt"/>
          </a:endParaRPr>
        </a:p>
      </dgm:t>
    </dgm:pt>
    <dgm:pt modelId="{EB4E1F4D-5AB8-41C8-94AE-EBCDBCB46B03}" type="pres">
      <dgm:prSet presAssocID="{3E957FD0-5A3C-45C3-A8E2-CC8351B0F3E4}" presName="Name0" presStyleCnt="0">
        <dgm:presLayoutVars>
          <dgm:chMax val="7"/>
          <dgm:chPref val="7"/>
          <dgm:dir/>
        </dgm:presLayoutVars>
      </dgm:prSet>
      <dgm:spPr/>
      <dgm:t>
        <a:bodyPr/>
        <a:lstStyle/>
        <a:p>
          <a:endParaRPr lang="sr-Latn-RS"/>
        </a:p>
      </dgm:t>
    </dgm:pt>
    <dgm:pt modelId="{C56B1EFF-5DDB-4F57-B2B4-C9AFF49F6E5B}" type="pres">
      <dgm:prSet presAssocID="{3E957FD0-5A3C-45C3-A8E2-CC8351B0F3E4}" presName="Name1" presStyleCnt="0"/>
      <dgm:spPr/>
    </dgm:pt>
    <dgm:pt modelId="{EDEBE2F2-A3F5-44D8-939F-69F9E4949E68}" type="pres">
      <dgm:prSet presAssocID="{3E957FD0-5A3C-45C3-A8E2-CC8351B0F3E4}" presName="cycle" presStyleCnt="0"/>
      <dgm:spPr/>
    </dgm:pt>
    <dgm:pt modelId="{883ED8BE-80F2-4C27-8F34-BC496569728A}" type="pres">
      <dgm:prSet presAssocID="{3E957FD0-5A3C-45C3-A8E2-CC8351B0F3E4}" presName="srcNode" presStyleLbl="node1" presStyleIdx="0" presStyleCnt="5"/>
      <dgm:spPr/>
    </dgm:pt>
    <dgm:pt modelId="{B2A3391B-6378-4AFD-9F10-4F6D7260EEBB}" type="pres">
      <dgm:prSet presAssocID="{3E957FD0-5A3C-45C3-A8E2-CC8351B0F3E4}" presName="conn" presStyleLbl="parChTrans1D2" presStyleIdx="0" presStyleCnt="1"/>
      <dgm:spPr/>
      <dgm:t>
        <a:bodyPr/>
        <a:lstStyle/>
        <a:p>
          <a:endParaRPr lang="sr-Latn-RS"/>
        </a:p>
      </dgm:t>
    </dgm:pt>
    <dgm:pt modelId="{4B74D145-DD92-4F72-8F37-11F037DA8A9F}" type="pres">
      <dgm:prSet presAssocID="{3E957FD0-5A3C-45C3-A8E2-CC8351B0F3E4}" presName="extraNode" presStyleLbl="node1" presStyleIdx="0" presStyleCnt="5"/>
      <dgm:spPr/>
    </dgm:pt>
    <dgm:pt modelId="{4D61226C-C623-4CE7-B2B7-DE0B224CF32D}" type="pres">
      <dgm:prSet presAssocID="{3E957FD0-5A3C-45C3-A8E2-CC8351B0F3E4}" presName="dstNode" presStyleLbl="node1" presStyleIdx="0" presStyleCnt="5"/>
      <dgm:spPr/>
    </dgm:pt>
    <dgm:pt modelId="{CA88A048-3580-4312-83C1-93C011E22E5A}" type="pres">
      <dgm:prSet presAssocID="{222FE728-6969-47EC-9A9B-92F3FEA35F74}" presName="text_1" presStyleLbl="node1" presStyleIdx="0" presStyleCnt="5" custScaleY="88554">
        <dgm:presLayoutVars>
          <dgm:bulletEnabled val="1"/>
        </dgm:presLayoutVars>
      </dgm:prSet>
      <dgm:spPr/>
      <dgm:t>
        <a:bodyPr/>
        <a:lstStyle/>
        <a:p>
          <a:endParaRPr lang="sr-Latn-RS"/>
        </a:p>
      </dgm:t>
    </dgm:pt>
    <dgm:pt modelId="{144B19C0-8810-4551-AEB2-3B5BE06C1296}" type="pres">
      <dgm:prSet presAssocID="{222FE728-6969-47EC-9A9B-92F3FEA35F74}" presName="accent_1" presStyleCnt="0"/>
      <dgm:spPr/>
    </dgm:pt>
    <dgm:pt modelId="{4CF2671B-6E91-4B17-AAA4-12E94BB4D09A}" type="pres">
      <dgm:prSet presAssocID="{222FE728-6969-47EC-9A9B-92F3FEA35F74}" presName="accentRepeatNode" presStyleLbl="solidFgAcc1" presStyleIdx="0" presStyleCnt="5"/>
      <dgm:spPr/>
    </dgm:pt>
    <dgm:pt modelId="{89362D25-05EC-40B1-9E0B-65A4C8F69408}" type="pres">
      <dgm:prSet presAssocID="{D7D2D3FC-8329-4EB8-B883-F60DF97C6C56}" presName="text_2" presStyleLbl="node1" presStyleIdx="1" presStyleCnt="5" custScaleY="88554">
        <dgm:presLayoutVars>
          <dgm:bulletEnabled val="1"/>
        </dgm:presLayoutVars>
      </dgm:prSet>
      <dgm:spPr/>
      <dgm:t>
        <a:bodyPr/>
        <a:lstStyle/>
        <a:p>
          <a:endParaRPr lang="sr-Latn-RS"/>
        </a:p>
      </dgm:t>
    </dgm:pt>
    <dgm:pt modelId="{181C61BF-57A7-43A0-99AF-7CA4C73FB1EB}" type="pres">
      <dgm:prSet presAssocID="{D7D2D3FC-8329-4EB8-B883-F60DF97C6C56}" presName="accent_2" presStyleCnt="0"/>
      <dgm:spPr/>
    </dgm:pt>
    <dgm:pt modelId="{5E4D3177-0848-4644-8C59-21A5468B1F81}" type="pres">
      <dgm:prSet presAssocID="{D7D2D3FC-8329-4EB8-B883-F60DF97C6C56}" presName="accentRepeatNode" presStyleLbl="solidFgAcc1" presStyleIdx="1" presStyleCnt="5" custLinFactNeighborY="-5609"/>
      <dgm:spPr/>
    </dgm:pt>
    <dgm:pt modelId="{26FE3B5B-47FF-4CBD-B24C-C1C01434BEF2}" type="pres">
      <dgm:prSet presAssocID="{83E906A1-517A-465D-B082-B531AC999079}" presName="text_3" presStyleLbl="node1" presStyleIdx="2" presStyleCnt="5" custScaleY="88554">
        <dgm:presLayoutVars>
          <dgm:bulletEnabled val="1"/>
        </dgm:presLayoutVars>
      </dgm:prSet>
      <dgm:spPr/>
      <dgm:t>
        <a:bodyPr/>
        <a:lstStyle/>
        <a:p>
          <a:endParaRPr lang="sr-Latn-RS"/>
        </a:p>
      </dgm:t>
    </dgm:pt>
    <dgm:pt modelId="{8DAC667A-C384-4263-9961-1D8D4470A9DA}" type="pres">
      <dgm:prSet presAssocID="{83E906A1-517A-465D-B082-B531AC999079}" presName="accent_3" presStyleCnt="0"/>
      <dgm:spPr/>
    </dgm:pt>
    <dgm:pt modelId="{347014DC-2919-47CA-B255-9CA90ACA9364}" type="pres">
      <dgm:prSet presAssocID="{83E906A1-517A-465D-B082-B531AC999079}" presName="accentRepeatNode" presStyleLbl="solidFgAcc1" presStyleIdx="2" presStyleCnt="5"/>
      <dgm:spPr/>
    </dgm:pt>
    <dgm:pt modelId="{AE929CAC-DC4E-477A-AB6C-8421523CCC07}" type="pres">
      <dgm:prSet presAssocID="{E544BCF8-3506-4665-A58D-34C3BEC2F659}" presName="text_4" presStyleLbl="node1" presStyleIdx="3" presStyleCnt="5" custScaleY="88554">
        <dgm:presLayoutVars>
          <dgm:bulletEnabled val="1"/>
        </dgm:presLayoutVars>
      </dgm:prSet>
      <dgm:spPr/>
      <dgm:t>
        <a:bodyPr/>
        <a:lstStyle/>
        <a:p>
          <a:endParaRPr lang="sr-Latn-RS"/>
        </a:p>
      </dgm:t>
    </dgm:pt>
    <dgm:pt modelId="{62FBB0FA-2333-422C-A54B-28D8C7F45B8B}" type="pres">
      <dgm:prSet presAssocID="{E544BCF8-3506-4665-A58D-34C3BEC2F659}" presName="accent_4" presStyleCnt="0"/>
      <dgm:spPr/>
    </dgm:pt>
    <dgm:pt modelId="{38134FA3-98AF-4A0A-8231-A02E98DD649F}" type="pres">
      <dgm:prSet presAssocID="{E544BCF8-3506-4665-A58D-34C3BEC2F659}" presName="accentRepeatNode" presStyleLbl="solidFgAcc1" presStyleIdx="3" presStyleCnt="5"/>
      <dgm:spPr/>
    </dgm:pt>
    <dgm:pt modelId="{1868F240-DD1E-4BB5-B356-C91DB21108FC}" type="pres">
      <dgm:prSet presAssocID="{A22339B5-69DD-4269-B7A6-40D6E7F451F6}" presName="text_5" presStyleLbl="node1" presStyleIdx="4" presStyleCnt="5" custScaleY="88554">
        <dgm:presLayoutVars>
          <dgm:bulletEnabled val="1"/>
        </dgm:presLayoutVars>
      </dgm:prSet>
      <dgm:spPr/>
      <dgm:t>
        <a:bodyPr/>
        <a:lstStyle/>
        <a:p>
          <a:endParaRPr lang="sr-Latn-RS"/>
        </a:p>
      </dgm:t>
    </dgm:pt>
    <dgm:pt modelId="{AF6E2978-B5D0-41F6-85A2-CDA2D81D28DC}" type="pres">
      <dgm:prSet presAssocID="{A22339B5-69DD-4269-B7A6-40D6E7F451F6}" presName="accent_5" presStyleCnt="0"/>
      <dgm:spPr/>
    </dgm:pt>
    <dgm:pt modelId="{09642EA0-CA1A-4AF2-8295-4133FD948D52}" type="pres">
      <dgm:prSet presAssocID="{A22339B5-69DD-4269-B7A6-40D6E7F451F6}" presName="accentRepeatNode" presStyleLbl="solidFgAcc1" presStyleIdx="4" presStyleCnt="5"/>
      <dgm:spPr/>
    </dgm:pt>
  </dgm:ptLst>
  <dgm:cxnLst>
    <dgm:cxn modelId="{59BD54D5-7AE4-4E9A-8841-4B8D0784FA93}" type="presOf" srcId="{3E957FD0-5A3C-45C3-A8E2-CC8351B0F3E4}" destId="{EB4E1F4D-5AB8-41C8-94AE-EBCDBCB46B03}" srcOrd="0" destOrd="0" presId="urn:microsoft.com/office/officeart/2008/layout/VerticalCurvedList"/>
    <dgm:cxn modelId="{9C20CDF4-58D8-4482-951B-FA4895AB51AA}" srcId="{3E957FD0-5A3C-45C3-A8E2-CC8351B0F3E4}" destId="{222FE728-6969-47EC-9A9B-92F3FEA35F74}" srcOrd="0" destOrd="0" parTransId="{4F9D79D4-8E1C-4AD9-9DD9-262421E119C2}" sibTransId="{D81D06B3-5A52-4390-ADE1-A419057DC073}"/>
    <dgm:cxn modelId="{52BAC434-3D0F-47A9-9BAE-623CC3BDC247}" type="presOf" srcId="{222FE728-6969-47EC-9A9B-92F3FEA35F74}" destId="{CA88A048-3580-4312-83C1-93C011E22E5A}" srcOrd="0" destOrd="0" presId="urn:microsoft.com/office/officeart/2008/layout/VerticalCurvedList"/>
    <dgm:cxn modelId="{460B2DBD-7546-46DA-A7F4-F9AD2464BCB3}" type="presOf" srcId="{83E906A1-517A-465D-B082-B531AC999079}" destId="{26FE3B5B-47FF-4CBD-B24C-C1C01434BEF2}" srcOrd="0" destOrd="0" presId="urn:microsoft.com/office/officeart/2008/layout/VerticalCurvedList"/>
    <dgm:cxn modelId="{2E916939-6940-4A9B-90CA-4F9E71292C45}" srcId="{3E957FD0-5A3C-45C3-A8E2-CC8351B0F3E4}" destId="{E544BCF8-3506-4665-A58D-34C3BEC2F659}" srcOrd="3" destOrd="0" parTransId="{D0A13DA8-BAA7-4DE4-9710-85C048D99DA4}" sibTransId="{4183EDE1-9F56-4BEE-BF6B-371904A090BD}"/>
    <dgm:cxn modelId="{5E5AC2A0-9499-4053-84E9-E6BFC9619B9E}" type="presOf" srcId="{D81D06B3-5A52-4390-ADE1-A419057DC073}" destId="{B2A3391B-6378-4AFD-9F10-4F6D7260EEBB}" srcOrd="0" destOrd="0" presId="urn:microsoft.com/office/officeart/2008/layout/VerticalCurvedList"/>
    <dgm:cxn modelId="{90A2A706-95DA-4948-8ED2-8D39BF23B97A}" srcId="{3E957FD0-5A3C-45C3-A8E2-CC8351B0F3E4}" destId="{A22339B5-69DD-4269-B7A6-40D6E7F451F6}" srcOrd="4" destOrd="0" parTransId="{3F9333CB-C555-469D-8180-FE4314D991D9}" sibTransId="{02087D89-A721-45CD-B9B5-F762380B7245}"/>
    <dgm:cxn modelId="{62D5CFA5-34B4-45EA-BCF4-6BA3152E8155}" type="presOf" srcId="{E544BCF8-3506-4665-A58D-34C3BEC2F659}" destId="{AE929CAC-DC4E-477A-AB6C-8421523CCC07}" srcOrd="0" destOrd="0" presId="urn:microsoft.com/office/officeart/2008/layout/VerticalCurvedList"/>
    <dgm:cxn modelId="{ACD1C13A-A0B7-4A5D-80C2-93CD83D50D7B}" srcId="{3E957FD0-5A3C-45C3-A8E2-CC8351B0F3E4}" destId="{83E906A1-517A-465D-B082-B531AC999079}" srcOrd="2" destOrd="0" parTransId="{9A585475-AF81-41EB-AD60-CE45834FB3D5}" sibTransId="{3E791A6B-5DFC-4EEE-A400-3E4927472AF1}"/>
    <dgm:cxn modelId="{75BFB2B1-15BC-4C71-97A9-7FEA41EDF81C}" type="presOf" srcId="{D7D2D3FC-8329-4EB8-B883-F60DF97C6C56}" destId="{89362D25-05EC-40B1-9E0B-65A4C8F69408}" srcOrd="0" destOrd="0" presId="urn:microsoft.com/office/officeart/2008/layout/VerticalCurvedList"/>
    <dgm:cxn modelId="{09F929BA-9FF6-4882-927A-097E5A98A721}" type="presOf" srcId="{A22339B5-69DD-4269-B7A6-40D6E7F451F6}" destId="{1868F240-DD1E-4BB5-B356-C91DB21108FC}" srcOrd="0" destOrd="0" presId="urn:microsoft.com/office/officeart/2008/layout/VerticalCurvedList"/>
    <dgm:cxn modelId="{232C7C30-8F6D-433B-8184-30C3480CD302}" srcId="{3E957FD0-5A3C-45C3-A8E2-CC8351B0F3E4}" destId="{D7D2D3FC-8329-4EB8-B883-F60DF97C6C56}" srcOrd="1" destOrd="0" parTransId="{1CE43D1E-493F-43FB-AED6-29E2D0640C25}" sibTransId="{1E1A5C1B-1CD2-4410-9212-DCF531C343EC}"/>
    <dgm:cxn modelId="{3238531F-C4B1-4530-A5CD-55F221FE3EE7}" type="presParOf" srcId="{EB4E1F4D-5AB8-41C8-94AE-EBCDBCB46B03}" destId="{C56B1EFF-5DDB-4F57-B2B4-C9AFF49F6E5B}" srcOrd="0" destOrd="0" presId="urn:microsoft.com/office/officeart/2008/layout/VerticalCurvedList"/>
    <dgm:cxn modelId="{F22620F9-F355-40E1-A0A4-CCF366117489}" type="presParOf" srcId="{C56B1EFF-5DDB-4F57-B2B4-C9AFF49F6E5B}" destId="{EDEBE2F2-A3F5-44D8-939F-69F9E4949E68}" srcOrd="0" destOrd="0" presId="urn:microsoft.com/office/officeart/2008/layout/VerticalCurvedList"/>
    <dgm:cxn modelId="{B19E91C0-2331-4B08-B509-7E3ADE45196B}" type="presParOf" srcId="{EDEBE2F2-A3F5-44D8-939F-69F9E4949E68}" destId="{883ED8BE-80F2-4C27-8F34-BC496569728A}" srcOrd="0" destOrd="0" presId="urn:microsoft.com/office/officeart/2008/layout/VerticalCurvedList"/>
    <dgm:cxn modelId="{30F0ED95-15C3-4D39-9DDB-D40F7776DBF1}" type="presParOf" srcId="{EDEBE2F2-A3F5-44D8-939F-69F9E4949E68}" destId="{B2A3391B-6378-4AFD-9F10-4F6D7260EEBB}" srcOrd="1" destOrd="0" presId="urn:microsoft.com/office/officeart/2008/layout/VerticalCurvedList"/>
    <dgm:cxn modelId="{0B38A91A-33D1-4253-90BD-7846BFA5667E}" type="presParOf" srcId="{EDEBE2F2-A3F5-44D8-939F-69F9E4949E68}" destId="{4B74D145-DD92-4F72-8F37-11F037DA8A9F}" srcOrd="2" destOrd="0" presId="urn:microsoft.com/office/officeart/2008/layout/VerticalCurvedList"/>
    <dgm:cxn modelId="{A6B1F697-289B-418C-8F6C-52CD90414E4A}" type="presParOf" srcId="{EDEBE2F2-A3F5-44D8-939F-69F9E4949E68}" destId="{4D61226C-C623-4CE7-B2B7-DE0B224CF32D}" srcOrd="3" destOrd="0" presId="urn:microsoft.com/office/officeart/2008/layout/VerticalCurvedList"/>
    <dgm:cxn modelId="{F7669019-9A48-47CB-BD1F-09658D370C1A}" type="presParOf" srcId="{C56B1EFF-5DDB-4F57-B2B4-C9AFF49F6E5B}" destId="{CA88A048-3580-4312-83C1-93C011E22E5A}" srcOrd="1" destOrd="0" presId="urn:microsoft.com/office/officeart/2008/layout/VerticalCurvedList"/>
    <dgm:cxn modelId="{05558043-4575-4A02-8DAB-3265F27D7744}" type="presParOf" srcId="{C56B1EFF-5DDB-4F57-B2B4-C9AFF49F6E5B}" destId="{144B19C0-8810-4551-AEB2-3B5BE06C1296}" srcOrd="2" destOrd="0" presId="urn:microsoft.com/office/officeart/2008/layout/VerticalCurvedList"/>
    <dgm:cxn modelId="{AD3F6506-5E03-4D01-AB41-58F04BB109A6}" type="presParOf" srcId="{144B19C0-8810-4551-AEB2-3B5BE06C1296}" destId="{4CF2671B-6E91-4B17-AAA4-12E94BB4D09A}" srcOrd="0" destOrd="0" presId="urn:microsoft.com/office/officeart/2008/layout/VerticalCurvedList"/>
    <dgm:cxn modelId="{47A7E822-EE39-4571-879E-774030D3F6EC}" type="presParOf" srcId="{C56B1EFF-5DDB-4F57-B2B4-C9AFF49F6E5B}" destId="{89362D25-05EC-40B1-9E0B-65A4C8F69408}" srcOrd="3" destOrd="0" presId="urn:microsoft.com/office/officeart/2008/layout/VerticalCurvedList"/>
    <dgm:cxn modelId="{0312913E-D01F-43EA-B388-8751079D3D41}" type="presParOf" srcId="{C56B1EFF-5DDB-4F57-B2B4-C9AFF49F6E5B}" destId="{181C61BF-57A7-43A0-99AF-7CA4C73FB1EB}" srcOrd="4" destOrd="0" presId="urn:microsoft.com/office/officeart/2008/layout/VerticalCurvedList"/>
    <dgm:cxn modelId="{49238F04-94E9-4A88-8BC4-A5FD8C798361}" type="presParOf" srcId="{181C61BF-57A7-43A0-99AF-7CA4C73FB1EB}" destId="{5E4D3177-0848-4644-8C59-21A5468B1F81}" srcOrd="0" destOrd="0" presId="urn:microsoft.com/office/officeart/2008/layout/VerticalCurvedList"/>
    <dgm:cxn modelId="{8F6B0957-3547-4EC0-98CB-BE7AE7B4CE04}" type="presParOf" srcId="{C56B1EFF-5DDB-4F57-B2B4-C9AFF49F6E5B}" destId="{26FE3B5B-47FF-4CBD-B24C-C1C01434BEF2}" srcOrd="5" destOrd="0" presId="urn:microsoft.com/office/officeart/2008/layout/VerticalCurvedList"/>
    <dgm:cxn modelId="{52D79C43-43F2-4C84-848D-BDB1697002F4}" type="presParOf" srcId="{C56B1EFF-5DDB-4F57-B2B4-C9AFF49F6E5B}" destId="{8DAC667A-C384-4263-9961-1D8D4470A9DA}" srcOrd="6" destOrd="0" presId="urn:microsoft.com/office/officeart/2008/layout/VerticalCurvedList"/>
    <dgm:cxn modelId="{88740BC4-7F72-4BCC-89DD-459536E5B787}" type="presParOf" srcId="{8DAC667A-C384-4263-9961-1D8D4470A9DA}" destId="{347014DC-2919-47CA-B255-9CA90ACA9364}" srcOrd="0" destOrd="0" presId="urn:microsoft.com/office/officeart/2008/layout/VerticalCurvedList"/>
    <dgm:cxn modelId="{FF5D2020-5F16-49FD-A1C0-481F9A0F74F0}" type="presParOf" srcId="{C56B1EFF-5DDB-4F57-B2B4-C9AFF49F6E5B}" destId="{AE929CAC-DC4E-477A-AB6C-8421523CCC07}" srcOrd="7" destOrd="0" presId="urn:microsoft.com/office/officeart/2008/layout/VerticalCurvedList"/>
    <dgm:cxn modelId="{3974611F-2D76-4131-9A2E-ED822E75CA20}" type="presParOf" srcId="{C56B1EFF-5DDB-4F57-B2B4-C9AFF49F6E5B}" destId="{62FBB0FA-2333-422C-A54B-28D8C7F45B8B}" srcOrd="8" destOrd="0" presId="urn:microsoft.com/office/officeart/2008/layout/VerticalCurvedList"/>
    <dgm:cxn modelId="{EF1F8FED-16AC-43FD-BC9B-2F6E125C5232}" type="presParOf" srcId="{62FBB0FA-2333-422C-A54B-28D8C7F45B8B}" destId="{38134FA3-98AF-4A0A-8231-A02E98DD649F}" srcOrd="0" destOrd="0" presId="urn:microsoft.com/office/officeart/2008/layout/VerticalCurvedList"/>
    <dgm:cxn modelId="{38B5B737-A1BA-4FA0-A8A6-A923B344220D}" type="presParOf" srcId="{C56B1EFF-5DDB-4F57-B2B4-C9AFF49F6E5B}" destId="{1868F240-DD1E-4BB5-B356-C91DB21108FC}" srcOrd="9" destOrd="0" presId="urn:microsoft.com/office/officeart/2008/layout/VerticalCurvedList"/>
    <dgm:cxn modelId="{E4C59EC5-1683-4A66-BBDD-F52106C6B662}" type="presParOf" srcId="{C56B1EFF-5DDB-4F57-B2B4-C9AFF49F6E5B}" destId="{AF6E2978-B5D0-41F6-85A2-CDA2D81D28DC}" srcOrd="10" destOrd="0" presId="urn:microsoft.com/office/officeart/2008/layout/VerticalCurvedList"/>
    <dgm:cxn modelId="{1F13483F-B0AE-47DB-9A8C-C63DD552D829}" type="presParOf" srcId="{AF6E2978-B5D0-41F6-85A2-CDA2D81D28DC}" destId="{09642EA0-CA1A-4AF2-8295-4133FD948D5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199132-FC09-42C3-B4B1-EF1FBBE98EB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sr-Latn-RS"/>
        </a:p>
      </dgm:t>
    </dgm:pt>
    <dgm:pt modelId="{1B1708E8-1804-42FA-8659-83E62EF3A2DE}">
      <dgm:prSet phldrT="[Text]" custT="1"/>
      <dgm:spPr/>
      <dgm:t>
        <a:bodyPr/>
        <a:lstStyle/>
        <a:p>
          <a:r>
            <a:rPr lang="sr-Latn-RS" sz="2200" dirty="0" smtClean="0"/>
            <a:t>Bruto marža</a:t>
          </a:r>
          <a:endParaRPr lang="sr-Latn-RS" sz="2200" dirty="0"/>
        </a:p>
      </dgm:t>
    </dgm:pt>
    <dgm:pt modelId="{F000F64E-CAED-48E1-A1A0-87246020CC3B}" type="parTrans" cxnId="{F7639CC0-C4CF-4DAB-BD36-8B0B218AEEED}">
      <dgm:prSet/>
      <dgm:spPr/>
      <dgm:t>
        <a:bodyPr/>
        <a:lstStyle/>
        <a:p>
          <a:endParaRPr lang="sr-Latn-RS"/>
        </a:p>
      </dgm:t>
    </dgm:pt>
    <dgm:pt modelId="{8F7718CD-DD32-4DE4-9147-B8D6945A091E}" type="sibTrans" cxnId="{F7639CC0-C4CF-4DAB-BD36-8B0B218AEEED}">
      <dgm:prSet/>
      <dgm:spPr/>
      <dgm:t>
        <a:bodyPr/>
        <a:lstStyle/>
        <a:p>
          <a:endParaRPr lang="sr-Latn-RS"/>
        </a:p>
      </dgm:t>
    </dgm:pt>
    <dgm:pt modelId="{A8C641D5-3F1C-437C-9BB5-9CB82757701C}">
      <dgm:prSet phldrT="[Text]" custT="1"/>
      <dgm:spPr/>
      <dgm:t>
        <a:bodyPr/>
        <a:lstStyle/>
        <a:p>
          <a:r>
            <a:rPr lang="sr-Latn-RS" sz="2200" dirty="0" smtClean="0"/>
            <a:t>Interna</a:t>
          </a:r>
          <a:endParaRPr lang="sr-Latn-RS" sz="2200" dirty="0"/>
        </a:p>
      </dgm:t>
    </dgm:pt>
    <dgm:pt modelId="{FDB7FDC8-3FE7-4EEA-891B-F9E7681A146D}" type="parTrans" cxnId="{F35CA646-851B-4BB2-B360-2E1480807D27}">
      <dgm:prSet/>
      <dgm:spPr/>
      <dgm:t>
        <a:bodyPr/>
        <a:lstStyle/>
        <a:p>
          <a:endParaRPr lang="sr-Latn-RS"/>
        </a:p>
      </dgm:t>
    </dgm:pt>
    <dgm:pt modelId="{0FFA7CCC-0E3B-4B82-ABD9-886BF530C484}" type="sibTrans" cxnId="{F35CA646-851B-4BB2-B360-2E1480807D27}">
      <dgm:prSet/>
      <dgm:spPr/>
      <dgm:t>
        <a:bodyPr/>
        <a:lstStyle/>
        <a:p>
          <a:endParaRPr lang="sr-Latn-RS"/>
        </a:p>
      </dgm:t>
    </dgm:pt>
    <dgm:pt modelId="{56FD8F7D-CD1E-4933-8819-A97063156328}">
      <dgm:prSet phldrT="[Text]" custT="1"/>
      <dgm:spPr/>
      <dgm:t>
        <a:bodyPr/>
        <a:lstStyle/>
        <a:p>
          <a:r>
            <a:rPr lang="sr-Latn-RS" sz="2200" dirty="0" smtClean="0"/>
            <a:t>Eksterna</a:t>
          </a:r>
          <a:endParaRPr lang="sr-Latn-RS" sz="2200" dirty="0"/>
        </a:p>
      </dgm:t>
    </dgm:pt>
    <dgm:pt modelId="{3883655E-D7C4-42E7-8E0A-E6D9CB4DB0F5}" type="parTrans" cxnId="{E3550378-C261-4B4A-91C5-EB76C4359049}">
      <dgm:prSet/>
      <dgm:spPr/>
      <dgm:t>
        <a:bodyPr/>
        <a:lstStyle/>
        <a:p>
          <a:endParaRPr lang="sr-Latn-RS"/>
        </a:p>
      </dgm:t>
    </dgm:pt>
    <dgm:pt modelId="{37AEB907-E2EE-4BA2-B35E-DA278CCAA4F6}" type="sibTrans" cxnId="{E3550378-C261-4B4A-91C5-EB76C4359049}">
      <dgm:prSet/>
      <dgm:spPr/>
      <dgm:t>
        <a:bodyPr/>
        <a:lstStyle/>
        <a:p>
          <a:endParaRPr lang="sr-Latn-RS"/>
        </a:p>
      </dgm:t>
    </dgm:pt>
    <dgm:pt modelId="{B52FB258-D9B9-4E27-8BF2-EAE3B03E1FB4}">
      <dgm:prSet custT="1"/>
      <dgm:spPr>
        <a:solidFill>
          <a:srgbClr val="3F9C35"/>
        </a:solidFill>
      </dgm:spPr>
      <dgm:t>
        <a:bodyPr/>
        <a:lstStyle/>
        <a:p>
          <a:r>
            <a:rPr lang="sr-Latn-RS" sz="1600" dirty="0" smtClean="0"/>
            <a:t>Primer: vršenje transportnih usluga i povezanim i nepovezanim društvima</a:t>
          </a:r>
          <a:endParaRPr lang="sr-Latn-RS" sz="1600" dirty="0"/>
        </a:p>
      </dgm:t>
    </dgm:pt>
    <dgm:pt modelId="{97468C3B-1083-4CC9-954A-545D4FA33FCE}" type="parTrans" cxnId="{B9CCDC93-8B87-4709-9B13-9B67EDECDBF2}">
      <dgm:prSet/>
      <dgm:spPr/>
      <dgm:t>
        <a:bodyPr/>
        <a:lstStyle/>
        <a:p>
          <a:endParaRPr lang="sr-Latn-RS"/>
        </a:p>
      </dgm:t>
    </dgm:pt>
    <dgm:pt modelId="{50758A2D-8931-4EC6-A1DC-4E5F78ADEAB6}" type="sibTrans" cxnId="{B9CCDC93-8B87-4709-9B13-9B67EDECDBF2}">
      <dgm:prSet/>
      <dgm:spPr/>
      <dgm:t>
        <a:bodyPr/>
        <a:lstStyle/>
        <a:p>
          <a:endParaRPr lang="sr-Latn-RS"/>
        </a:p>
      </dgm:t>
    </dgm:pt>
    <dgm:pt modelId="{D4764929-DC5F-42EC-9C0E-5ABC4799A5A2}">
      <dgm:prSet custT="1"/>
      <dgm:spPr>
        <a:solidFill>
          <a:srgbClr val="3F9C35"/>
        </a:solidFill>
      </dgm:spPr>
      <dgm:t>
        <a:bodyPr/>
        <a:lstStyle/>
        <a:p>
          <a:r>
            <a:rPr lang="sr-Latn-RS" sz="1600" dirty="0" smtClean="0"/>
            <a:t>Primer: usluga proizvodnje poluproizvoda npr. kakao mase isključivo povezanom licu</a:t>
          </a:r>
          <a:endParaRPr lang="sr-Latn-RS" sz="1600" dirty="0"/>
        </a:p>
      </dgm:t>
    </dgm:pt>
    <dgm:pt modelId="{26F132F4-C229-443C-B42A-75A0781DE1BC}" type="parTrans" cxnId="{A8E04850-1608-4D10-A56E-75EFB7F7C0B4}">
      <dgm:prSet/>
      <dgm:spPr/>
      <dgm:t>
        <a:bodyPr/>
        <a:lstStyle/>
        <a:p>
          <a:endParaRPr lang="sr-Latn-RS"/>
        </a:p>
      </dgm:t>
    </dgm:pt>
    <dgm:pt modelId="{52513C6B-E87D-4883-A177-DF948C1788F2}" type="sibTrans" cxnId="{A8E04850-1608-4D10-A56E-75EFB7F7C0B4}">
      <dgm:prSet/>
      <dgm:spPr/>
      <dgm:t>
        <a:bodyPr/>
        <a:lstStyle/>
        <a:p>
          <a:endParaRPr lang="sr-Latn-RS"/>
        </a:p>
      </dgm:t>
    </dgm:pt>
    <dgm:pt modelId="{C500C90C-E6B5-4599-A193-ECC3069B9088}" type="pres">
      <dgm:prSet presAssocID="{6A199132-FC09-42C3-B4B1-EF1FBBE98EB7}" presName="Name0" presStyleCnt="0">
        <dgm:presLayoutVars>
          <dgm:chPref val="1"/>
          <dgm:dir/>
          <dgm:animOne val="branch"/>
          <dgm:animLvl val="lvl"/>
          <dgm:resizeHandles val="exact"/>
        </dgm:presLayoutVars>
      </dgm:prSet>
      <dgm:spPr/>
      <dgm:t>
        <a:bodyPr/>
        <a:lstStyle/>
        <a:p>
          <a:endParaRPr lang="sr-Latn-RS"/>
        </a:p>
      </dgm:t>
    </dgm:pt>
    <dgm:pt modelId="{2280FE00-50E6-496B-B5C3-F86D7A482A71}" type="pres">
      <dgm:prSet presAssocID="{1B1708E8-1804-42FA-8659-83E62EF3A2DE}" presName="root1" presStyleCnt="0"/>
      <dgm:spPr/>
    </dgm:pt>
    <dgm:pt modelId="{5641370C-A703-44CE-8413-568AD561C3D4}" type="pres">
      <dgm:prSet presAssocID="{1B1708E8-1804-42FA-8659-83E62EF3A2DE}" presName="LevelOneTextNode" presStyleLbl="node0" presStyleIdx="0" presStyleCnt="1" custAng="5400000" custScaleX="106284" custScaleY="36498" custLinFactX="-5509" custLinFactNeighborX="-100000" custLinFactNeighborY="-820">
        <dgm:presLayoutVars>
          <dgm:chPref val="3"/>
        </dgm:presLayoutVars>
      </dgm:prSet>
      <dgm:spPr/>
      <dgm:t>
        <a:bodyPr/>
        <a:lstStyle/>
        <a:p>
          <a:endParaRPr lang="sr-Latn-RS"/>
        </a:p>
      </dgm:t>
    </dgm:pt>
    <dgm:pt modelId="{0674778D-4011-4083-B1B2-888A037FE598}" type="pres">
      <dgm:prSet presAssocID="{1B1708E8-1804-42FA-8659-83E62EF3A2DE}" presName="level2hierChild" presStyleCnt="0"/>
      <dgm:spPr/>
    </dgm:pt>
    <dgm:pt modelId="{D8C75302-8B80-4873-891B-705003AA051E}" type="pres">
      <dgm:prSet presAssocID="{FDB7FDC8-3FE7-4EEA-891B-F9E7681A146D}" presName="conn2-1" presStyleLbl="parChTrans1D2" presStyleIdx="0" presStyleCnt="2"/>
      <dgm:spPr/>
      <dgm:t>
        <a:bodyPr/>
        <a:lstStyle/>
        <a:p>
          <a:endParaRPr lang="sr-Latn-RS"/>
        </a:p>
      </dgm:t>
    </dgm:pt>
    <dgm:pt modelId="{D6ED56BD-193A-4ED4-8126-3F7DB5616583}" type="pres">
      <dgm:prSet presAssocID="{FDB7FDC8-3FE7-4EEA-891B-F9E7681A146D}" presName="connTx" presStyleLbl="parChTrans1D2" presStyleIdx="0" presStyleCnt="2"/>
      <dgm:spPr/>
      <dgm:t>
        <a:bodyPr/>
        <a:lstStyle/>
        <a:p>
          <a:endParaRPr lang="sr-Latn-RS"/>
        </a:p>
      </dgm:t>
    </dgm:pt>
    <dgm:pt modelId="{BAFA4E05-3892-4FA6-AE47-FFD2C896D11C}" type="pres">
      <dgm:prSet presAssocID="{A8C641D5-3F1C-437C-9BB5-9CB82757701C}" presName="root2" presStyleCnt="0"/>
      <dgm:spPr/>
    </dgm:pt>
    <dgm:pt modelId="{C54538EE-DD3B-4FF3-8A62-FD72CA7FEEBD}" type="pres">
      <dgm:prSet presAssocID="{A8C641D5-3F1C-437C-9BB5-9CB82757701C}" presName="LevelTwoTextNode" presStyleLbl="node2" presStyleIdx="0" presStyleCnt="2" custScaleY="146682">
        <dgm:presLayoutVars>
          <dgm:chPref val="3"/>
        </dgm:presLayoutVars>
      </dgm:prSet>
      <dgm:spPr/>
      <dgm:t>
        <a:bodyPr/>
        <a:lstStyle/>
        <a:p>
          <a:endParaRPr lang="sr-Latn-RS"/>
        </a:p>
      </dgm:t>
    </dgm:pt>
    <dgm:pt modelId="{4399D2B4-7C96-4C8F-B3B1-B0E63537D3D7}" type="pres">
      <dgm:prSet presAssocID="{A8C641D5-3F1C-437C-9BB5-9CB82757701C}" presName="level3hierChild" presStyleCnt="0"/>
      <dgm:spPr/>
    </dgm:pt>
    <dgm:pt modelId="{7D6B6415-1922-4B67-98A8-901A3463F509}" type="pres">
      <dgm:prSet presAssocID="{97468C3B-1083-4CC9-954A-545D4FA33FCE}" presName="conn2-1" presStyleLbl="parChTrans1D3" presStyleIdx="0" presStyleCnt="2"/>
      <dgm:spPr/>
      <dgm:t>
        <a:bodyPr/>
        <a:lstStyle/>
        <a:p>
          <a:endParaRPr lang="sr-Latn-RS"/>
        </a:p>
      </dgm:t>
    </dgm:pt>
    <dgm:pt modelId="{FF6E261A-9DAE-4C53-ABD0-8D2911897373}" type="pres">
      <dgm:prSet presAssocID="{97468C3B-1083-4CC9-954A-545D4FA33FCE}" presName="connTx" presStyleLbl="parChTrans1D3" presStyleIdx="0" presStyleCnt="2"/>
      <dgm:spPr/>
      <dgm:t>
        <a:bodyPr/>
        <a:lstStyle/>
        <a:p>
          <a:endParaRPr lang="sr-Latn-RS"/>
        </a:p>
      </dgm:t>
    </dgm:pt>
    <dgm:pt modelId="{6D5DC06A-FE91-4DBE-9EA5-44AE1D21D231}" type="pres">
      <dgm:prSet presAssocID="{B52FB258-D9B9-4E27-8BF2-EAE3B03E1FB4}" presName="root2" presStyleCnt="0"/>
      <dgm:spPr/>
    </dgm:pt>
    <dgm:pt modelId="{CBA20315-DC2B-4326-9BF7-6BCF03F88BD2}" type="pres">
      <dgm:prSet presAssocID="{B52FB258-D9B9-4E27-8BF2-EAE3B03E1FB4}" presName="LevelTwoTextNode" presStyleLbl="node3" presStyleIdx="0" presStyleCnt="2" custScaleX="123749" custScaleY="169578">
        <dgm:presLayoutVars>
          <dgm:chPref val="3"/>
        </dgm:presLayoutVars>
      </dgm:prSet>
      <dgm:spPr/>
      <dgm:t>
        <a:bodyPr/>
        <a:lstStyle/>
        <a:p>
          <a:endParaRPr lang="sr-Latn-RS"/>
        </a:p>
      </dgm:t>
    </dgm:pt>
    <dgm:pt modelId="{05E3BCA1-EC34-4453-8495-4EFA5DB2730B}" type="pres">
      <dgm:prSet presAssocID="{B52FB258-D9B9-4E27-8BF2-EAE3B03E1FB4}" presName="level3hierChild" presStyleCnt="0"/>
      <dgm:spPr/>
    </dgm:pt>
    <dgm:pt modelId="{BD7FD783-083E-4BDC-AE14-C03EC03140C5}" type="pres">
      <dgm:prSet presAssocID="{3883655E-D7C4-42E7-8E0A-E6D9CB4DB0F5}" presName="conn2-1" presStyleLbl="parChTrans1D2" presStyleIdx="1" presStyleCnt="2"/>
      <dgm:spPr/>
      <dgm:t>
        <a:bodyPr/>
        <a:lstStyle/>
        <a:p>
          <a:endParaRPr lang="sr-Latn-RS"/>
        </a:p>
      </dgm:t>
    </dgm:pt>
    <dgm:pt modelId="{D77B0C46-E346-4298-9DFC-19E98C7C8CFA}" type="pres">
      <dgm:prSet presAssocID="{3883655E-D7C4-42E7-8E0A-E6D9CB4DB0F5}" presName="connTx" presStyleLbl="parChTrans1D2" presStyleIdx="1" presStyleCnt="2"/>
      <dgm:spPr/>
      <dgm:t>
        <a:bodyPr/>
        <a:lstStyle/>
        <a:p>
          <a:endParaRPr lang="sr-Latn-RS"/>
        </a:p>
      </dgm:t>
    </dgm:pt>
    <dgm:pt modelId="{AD1B983B-AD9B-450D-92C7-BB2F041C7AA0}" type="pres">
      <dgm:prSet presAssocID="{56FD8F7D-CD1E-4933-8819-A97063156328}" presName="root2" presStyleCnt="0"/>
      <dgm:spPr/>
    </dgm:pt>
    <dgm:pt modelId="{F2DC2D14-8450-4922-9E3D-FA214079567D}" type="pres">
      <dgm:prSet presAssocID="{56FD8F7D-CD1E-4933-8819-A97063156328}" presName="LevelTwoTextNode" presStyleLbl="node2" presStyleIdx="1" presStyleCnt="2" custScaleY="146682">
        <dgm:presLayoutVars>
          <dgm:chPref val="3"/>
        </dgm:presLayoutVars>
      </dgm:prSet>
      <dgm:spPr/>
      <dgm:t>
        <a:bodyPr/>
        <a:lstStyle/>
        <a:p>
          <a:endParaRPr lang="sr-Latn-RS"/>
        </a:p>
      </dgm:t>
    </dgm:pt>
    <dgm:pt modelId="{69D2FBFE-E4FE-49C0-8EEE-3159EA1E678E}" type="pres">
      <dgm:prSet presAssocID="{56FD8F7D-CD1E-4933-8819-A97063156328}" presName="level3hierChild" presStyleCnt="0"/>
      <dgm:spPr/>
    </dgm:pt>
    <dgm:pt modelId="{6159DE84-81C4-432A-B57E-3A0E854522E1}" type="pres">
      <dgm:prSet presAssocID="{26F132F4-C229-443C-B42A-75A0781DE1BC}" presName="conn2-1" presStyleLbl="parChTrans1D3" presStyleIdx="1" presStyleCnt="2"/>
      <dgm:spPr/>
      <dgm:t>
        <a:bodyPr/>
        <a:lstStyle/>
        <a:p>
          <a:endParaRPr lang="sr-Latn-RS"/>
        </a:p>
      </dgm:t>
    </dgm:pt>
    <dgm:pt modelId="{A3FB8179-0E60-4A5C-978D-795F41BB838F}" type="pres">
      <dgm:prSet presAssocID="{26F132F4-C229-443C-B42A-75A0781DE1BC}" presName="connTx" presStyleLbl="parChTrans1D3" presStyleIdx="1" presStyleCnt="2"/>
      <dgm:spPr/>
      <dgm:t>
        <a:bodyPr/>
        <a:lstStyle/>
        <a:p>
          <a:endParaRPr lang="sr-Latn-RS"/>
        </a:p>
      </dgm:t>
    </dgm:pt>
    <dgm:pt modelId="{EDA4B88B-3B05-44A8-828E-AC1C84E0FE01}" type="pres">
      <dgm:prSet presAssocID="{D4764929-DC5F-42EC-9C0E-5ABC4799A5A2}" presName="root2" presStyleCnt="0"/>
      <dgm:spPr/>
    </dgm:pt>
    <dgm:pt modelId="{14C29768-8BAC-4652-9C03-18590EE47DF0}" type="pres">
      <dgm:prSet presAssocID="{D4764929-DC5F-42EC-9C0E-5ABC4799A5A2}" presName="LevelTwoTextNode" presStyleLbl="node3" presStyleIdx="1" presStyleCnt="2" custScaleX="123749" custScaleY="169578">
        <dgm:presLayoutVars>
          <dgm:chPref val="3"/>
        </dgm:presLayoutVars>
      </dgm:prSet>
      <dgm:spPr/>
      <dgm:t>
        <a:bodyPr/>
        <a:lstStyle/>
        <a:p>
          <a:endParaRPr lang="sr-Latn-RS"/>
        </a:p>
      </dgm:t>
    </dgm:pt>
    <dgm:pt modelId="{1DF79455-BA83-4D72-9DD3-472A9FFEA2DE}" type="pres">
      <dgm:prSet presAssocID="{D4764929-DC5F-42EC-9C0E-5ABC4799A5A2}" presName="level3hierChild" presStyleCnt="0"/>
      <dgm:spPr/>
    </dgm:pt>
  </dgm:ptLst>
  <dgm:cxnLst>
    <dgm:cxn modelId="{A8E04850-1608-4D10-A56E-75EFB7F7C0B4}" srcId="{56FD8F7D-CD1E-4933-8819-A97063156328}" destId="{D4764929-DC5F-42EC-9C0E-5ABC4799A5A2}" srcOrd="0" destOrd="0" parTransId="{26F132F4-C229-443C-B42A-75A0781DE1BC}" sibTransId="{52513C6B-E87D-4883-A177-DF948C1788F2}"/>
    <dgm:cxn modelId="{0C75C574-EDB3-428E-8C6B-EA527E944571}" type="presOf" srcId="{56FD8F7D-CD1E-4933-8819-A97063156328}" destId="{F2DC2D14-8450-4922-9E3D-FA214079567D}" srcOrd="0" destOrd="0" presId="urn:microsoft.com/office/officeart/2008/layout/HorizontalMultiLevelHierarchy"/>
    <dgm:cxn modelId="{6AEBFFD6-2BA9-4D20-BD22-50E5B9F4A1BA}" type="presOf" srcId="{97468C3B-1083-4CC9-954A-545D4FA33FCE}" destId="{7D6B6415-1922-4B67-98A8-901A3463F509}" srcOrd="0" destOrd="0" presId="urn:microsoft.com/office/officeart/2008/layout/HorizontalMultiLevelHierarchy"/>
    <dgm:cxn modelId="{F35CA646-851B-4BB2-B360-2E1480807D27}" srcId="{1B1708E8-1804-42FA-8659-83E62EF3A2DE}" destId="{A8C641D5-3F1C-437C-9BB5-9CB82757701C}" srcOrd="0" destOrd="0" parTransId="{FDB7FDC8-3FE7-4EEA-891B-F9E7681A146D}" sibTransId="{0FFA7CCC-0E3B-4B82-ABD9-886BF530C484}"/>
    <dgm:cxn modelId="{E3550378-C261-4B4A-91C5-EB76C4359049}" srcId="{1B1708E8-1804-42FA-8659-83E62EF3A2DE}" destId="{56FD8F7D-CD1E-4933-8819-A97063156328}" srcOrd="1" destOrd="0" parTransId="{3883655E-D7C4-42E7-8E0A-E6D9CB4DB0F5}" sibTransId="{37AEB907-E2EE-4BA2-B35E-DA278CCAA4F6}"/>
    <dgm:cxn modelId="{AC1FB800-6E44-487E-B854-E5DB873E52F3}" type="presOf" srcId="{FDB7FDC8-3FE7-4EEA-891B-F9E7681A146D}" destId="{D8C75302-8B80-4873-891B-705003AA051E}" srcOrd="0" destOrd="0" presId="urn:microsoft.com/office/officeart/2008/layout/HorizontalMultiLevelHierarchy"/>
    <dgm:cxn modelId="{0ED53093-9B3F-4DDB-ACF2-35FD11EF2CB3}" type="presOf" srcId="{B52FB258-D9B9-4E27-8BF2-EAE3B03E1FB4}" destId="{CBA20315-DC2B-4326-9BF7-6BCF03F88BD2}" srcOrd="0" destOrd="0" presId="urn:microsoft.com/office/officeart/2008/layout/HorizontalMultiLevelHierarchy"/>
    <dgm:cxn modelId="{94A695C0-C554-4C3C-A137-8B83B8F5E592}" type="presOf" srcId="{1B1708E8-1804-42FA-8659-83E62EF3A2DE}" destId="{5641370C-A703-44CE-8413-568AD561C3D4}" srcOrd="0" destOrd="0" presId="urn:microsoft.com/office/officeart/2008/layout/HorizontalMultiLevelHierarchy"/>
    <dgm:cxn modelId="{53B9B7DF-D266-40D1-92B0-38899D622EAD}" type="presOf" srcId="{3883655E-D7C4-42E7-8E0A-E6D9CB4DB0F5}" destId="{D77B0C46-E346-4298-9DFC-19E98C7C8CFA}" srcOrd="1" destOrd="0" presId="urn:microsoft.com/office/officeart/2008/layout/HorizontalMultiLevelHierarchy"/>
    <dgm:cxn modelId="{F7639CC0-C4CF-4DAB-BD36-8B0B218AEEED}" srcId="{6A199132-FC09-42C3-B4B1-EF1FBBE98EB7}" destId="{1B1708E8-1804-42FA-8659-83E62EF3A2DE}" srcOrd="0" destOrd="0" parTransId="{F000F64E-CAED-48E1-A1A0-87246020CC3B}" sibTransId="{8F7718CD-DD32-4DE4-9147-B8D6945A091E}"/>
    <dgm:cxn modelId="{9BD15477-F1DD-49A8-81D3-2C8F5BF4885D}" type="presOf" srcId="{6A199132-FC09-42C3-B4B1-EF1FBBE98EB7}" destId="{C500C90C-E6B5-4599-A193-ECC3069B9088}" srcOrd="0" destOrd="0" presId="urn:microsoft.com/office/officeart/2008/layout/HorizontalMultiLevelHierarchy"/>
    <dgm:cxn modelId="{412522A5-505F-44C4-B15D-240CE1859E93}" type="presOf" srcId="{26F132F4-C229-443C-B42A-75A0781DE1BC}" destId="{A3FB8179-0E60-4A5C-978D-795F41BB838F}" srcOrd="1" destOrd="0" presId="urn:microsoft.com/office/officeart/2008/layout/HorizontalMultiLevelHierarchy"/>
    <dgm:cxn modelId="{9C0200C1-DEA9-4CE4-81D9-EEC36733C658}" type="presOf" srcId="{3883655E-D7C4-42E7-8E0A-E6D9CB4DB0F5}" destId="{BD7FD783-083E-4BDC-AE14-C03EC03140C5}" srcOrd="0" destOrd="0" presId="urn:microsoft.com/office/officeart/2008/layout/HorizontalMultiLevelHierarchy"/>
    <dgm:cxn modelId="{FA105A27-CA83-4D16-8F30-C5A7DDFFB4B1}" type="presOf" srcId="{97468C3B-1083-4CC9-954A-545D4FA33FCE}" destId="{FF6E261A-9DAE-4C53-ABD0-8D2911897373}" srcOrd="1" destOrd="0" presId="urn:microsoft.com/office/officeart/2008/layout/HorizontalMultiLevelHierarchy"/>
    <dgm:cxn modelId="{B9CCDC93-8B87-4709-9B13-9B67EDECDBF2}" srcId="{A8C641D5-3F1C-437C-9BB5-9CB82757701C}" destId="{B52FB258-D9B9-4E27-8BF2-EAE3B03E1FB4}" srcOrd="0" destOrd="0" parTransId="{97468C3B-1083-4CC9-954A-545D4FA33FCE}" sibTransId="{50758A2D-8931-4EC6-A1DC-4E5F78ADEAB6}"/>
    <dgm:cxn modelId="{8D507558-EB51-4CEF-8372-2048E0551435}" type="presOf" srcId="{D4764929-DC5F-42EC-9C0E-5ABC4799A5A2}" destId="{14C29768-8BAC-4652-9C03-18590EE47DF0}" srcOrd="0" destOrd="0" presId="urn:microsoft.com/office/officeart/2008/layout/HorizontalMultiLevelHierarchy"/>
    <dgm:cxn modelId="{3CBB8D5D-20A3-4B59-B1F7-DFD082A817E4}" type="presOf" srcId="{A8C641D5-3F1C-437C-9BB5-9CB82757701C}" destId="{C54538EE-DD3B-4FF3-8A62-FD72CA7FEEBD}" srcOrd="0" destOrd="0" presId="urn:microsoft.com/office/officeart/2008/layout/HorizontalMultiLevelHierarchy"/>
    <dgm:cxn modelId="{07F44D2E-B945-4887-A2E0-775412EE812A}" type="presOf" srcId="{26F132F4-C229-443C-B42A-75A0781DE1BC}" destId="{6159DE84-81C4-432A-B57E-3A0E854522E1}" srcOrd="0" destOrd="0" presId="urn:microsoft.com/office/officeart/2008/layout/HorizontalMultiLevelHierarchy"/>
    <dgm:cxn modelId="{14B19F44-55A7-4E9D-82F5-8C564419E8CB}" type="presOf" srcId="{FDB7FDC8-3FE7-4EEA-891B-F9E7681A146D}" destId="{D6ED56BD-193A-4ED4-8126-3F7DB5616583}" srcOrd="1" destOrd="0" presId="urn:microsoft.com/office/officeart/2008/layout/HorizontalMultiLevelHierarchy"/>
    <dgm:cxn modelId="{B4C02F61-9595-4B68-A64A-9E6D8AF7F4C2}" type="presParOf" srcId="{C500C90C-E6B5-4599-A193-ECC3069B9088}" destId="{2280FE00-50E6-496B-B5C3-F86D7A482A71}" srcOrd="0" destOrd="0" presId="urn:microsoft.com/office/officeart/2008/layout/HorizontalMultiLevelHierarchy"/>
    <dgm:cxn modelId="{55F14AD1-C08B-4129-A19F-38618D032F9D}" type="presParOf" srcId="{2280FE00-50E6-496B-B5C3-F86D7A482A71}" destId="{5641370C-A703-44CE-8413-568AD561C3D4}" srcOrd="0" destOrd="0" presId="urn:microsoft.com/office/officeart/2008/layout/HorizontalMultiLevelHierarchy"/>
    <dgm:cxn modelId="{749F5C22-051D-4CC2-9EE7-A6933BE731CD}" type="presParOf" srcId="{2280FE00-50E6-496B-B5C3-F86D7A482A71}" destId="{0674778D-4011-4083-B1B2-888A037FE598}" srcOrd="1" destOrd="0" presId="urn:microsoft.com/office/officeart/2008/layout/HorizontalMultiLevelHierarchy"/>
    <dgm:cxn modelId="{50948697-F4D4-4EDE-A1AC-6C96001AEC89}" type="presParOf" srcId="{0674778D-4011-4083-B1B2-888A037FE598}" destId="{D8C75302-8B80-4873-891B-705003AA051E}" srcOrd="0" destOrd="0" presId="urn:microsoft.com/office/officeart/2008/layout/HorizontalMultiLevelHierarchy"/>
    <dgm:cxn modelId="{0D91EE29-7242-460B-ABB2-73978D16D667}" type="presParOf" srcId="{D8C75302-8B80-4873-891B-705003AA051E}" destId="{D6ED56BD-193A-4ED4-8126-3F7DB5616583}" srcOrd="0" destOrd="0" presId="urn:microsoft.com/office/officeart/2008/layout/HorizontalMultiLevelHierarchy"/>
    <dgm:cxn modelId="{1EC7D82B-860B-4493-A4D8-8713AA4386C7}" type="presParOf" srcId="{0674778D-4011-4083-B1B2-888A037FE598}" destId="{BAFA4E05-3892-4FA6-AE47-FFD2C896D11C}" srcOrd="1" destOrd="0" presId="urn:microsoft.com/office/officeart/2008/layout/HorizontalMultiLevelHierarchy"/>
    <dgm:cxn modelId="{D81120BC-3260-4CEA-9400-47EE06D07F5E}" type="presParOf" srcId="{BAFA4E05-3892-4FA6-AE47-FFD2C896D11C}" destId="{C54538EE-DD3B-4FF3-8A62-FD72CA7FEEBD}" srcOrd="0" destOrd="0" presId="urn:microsoft.com/office/officeart/2008/layout/HorizontalMultiLevelHierarchy"/>
    <dgm:cxn modelId="{CF43CD19-0A91-4C3E-88F5-FC95A9DB4158}" type="presParOf" srcId="{BAFA4E05-3892-4FA6-AE47-FFD2C896D11C}" destId="{4399D2B4-7C96-4C8F-B3B1-B0E63537D3D7}" srcOrd="1" destOrd="0" presId="urn:microsoft.com/office/officeart/2008/layout/HorizontalMultiLevelHierarchy"/>
    <dgm:cxn modelId="{122A5FCA-6E6F-4768-9AE2-1585E31D5165}" type="presParOf" srcId="{4399D2B4-7C96-4C8F-B3B1-B0E63537D3D7}" destId="{7D6B6415-1922-4B67-98A8-901A3463F509}" srcOrd="0" destOrd="0" presId="urn:microsoft.com/office/officeart/2008/layout/HorizontalMultiLevelHierarchy"/>
    <dgm:cxn modelId="{F6E9C03C-FF19-4037-A388-5E4F3B89B7E9}" type="presParOf" srcId="{7D6B6415-1922-4B67-98A8-901A3463F509}" destId="{FF6E261A-9DAE-4C53-ABD0-8D2911897373}" srcOrd="0" destOrd="0" presId="urn:microsoft.com/office/officeart/2008/layout/HorizontalMultiLevelHierarchy"/>
    <dgm:cxn modelId="{1FCD9383-A46B-4F7B-8881-3FD496C2D1A7}" type="presParOf" srcId="{4399D2B4-7C96-4C8F-B3B1-B0E63537D3D7}" destId="{6D5DC06A-FE91-4DBE-9EA5-44AE1D21D231}" srcOrd="1" destOrd="0" presId="urn:microsoft.com/office/officeart/2008/layout/HorizontalMultiLevelHierarchy"/>
    <dgm:cxn modelId="{1408D18F-1057-4A3C-96FE-2FAF38713971}" type="presParOf" srcId="{6D5DC06A-FE91-4DBE-9EA5-44AE1D21D231}" destId="{CBA20315-DC2B-4326-9BF7-6BCF03F88BD2}" srcOrd="0" destOrd="0" presId="urn:microsoft.com/office/officeart/2008/layout/HorizontalMultiLevelHierarchy"/>
    <dgm:cxn modelId="{032DBD1B-6DB9-4EE3-A804-099C7BD336C1}" type="presParOf" srcId="{6D5DC06A-FE91-4DBE-9EA5-44AE1D21D231}" destId="{05E3BCA1-EC34-4453-8495-4EFA5DB2730B}" srcOrd="1" destOrd="0" presId="urn:microsoft.com/office/officeart/2008/layout/HorizontalMultiLevelHierarchy"/>
    <dgm:cxn modelId="{B75B4E6F-3F65-4BB6-881B-C662AA0B3B5E}" type="presParOf" srcId="{0674778D-4011-4083-B1B2-888A037FE598}" destId="{BD7FD783-083E-4BDC-AE14-C03EC03140C5}" srcOrd="2" destOrd="0" presId="urn:microsoft.com/office/officeart/2008/layout/HorizontalMultiLevelHierarchy"/>
    <dgm:cxn modelId="{4880297F-56EE-49D1-A4E9-79C3298172D0}" type="presParOf" srcId="{BD7FD783-083E-4BDC-AE14-C03EC03140C5}" destId="{D77B0C46-E346-4298-9DFC-19E98C7C8CFA}" srcOrd="0" destOrd="0" presId="urn:microsoft.com/office/officeart/2008/layout/HorizontalMultiLevelHierarchy"/>
    <dgm:cxn modelId="{1AB5427E-D552-4F25-91BE-AC8DF09E663E}" type="presParOf" srcId="{0674778D-4011-4083-B1B2-888A037FE598}" destId="{AD1B983B-AD9B-450D-92C7-BB2F041C7AA0}" srcOrd="3" destOrd="0" presId="urn:microsoft.com/office/officeart/2008/layout/HorizontalMultiLevelHierarchy"/>
    <dgm:cxn modelId="{49F98991-62FF-475A-99B2-AA031F8AD583}" type="presParOf" srcId="{AD1B983B-AD9B-450D-92C7-BB2F041C7AA0}" destId="{F2DC2D14-8450-4922-9E3D-FA214079567D}" srcOrd="0" destOrd="0" presId="urn:microsoft.com/office/officeart/2008/layout/HorizontalMultiLevelHierarchy"/>
    <dgm:cxn modelId="{DA3E8E28-C489-430D-B67C-50AF687FFB11}" type="presParOf" srcId="{AD1B983B-AD9B-450D-92C7-BB2F041C7AA0}" destId="{69D2FBFE-E4FE-49C0-8EEE-3159EA1E678E}" srcOrd="1" destOrd="0" presId="urn:microsoft.com/office/officeart/2008/layout/HorizontalMultiLevelHierarchy"/>
    <dgm:cxn modelId="{C6075761-D5D8-498F-8C16-3CD2D193E0D9}" type="presParOf" srcId="{69D2FBFE-E4FE-49C0-8EEE-3159EA1E678E}" destId="{6159DE84-81C4-432A-B57E-3A0E854522E1}" srcOrd="0" destOrd="0" presId="urn:microsoft.com/office/officeart/2008/layout/HorizontalMultiLevelHierarchy"/>
    <dgm:cxn modelId="{62B22CAA-EC04-43E6-950C-25BF6AC18977}" type="presParOf" srcId="{6159DE84-81C4-432A-B57E-3A0E854522E1}" destId="{A3FB8179-0E60-4A5C-978D-795F41BB838F}" srcOrd="0" destOrd="0" presId="urn:microsoft.com/office/officeart/2008/layout/HorizontalMultiLevelHierarchy"/>
    <dgm:cxn modelId="{18D3554A-AA38-49B4-A0E5-2A408004B53F}" type="presParOf" srcId="{69D2FBFE-E4FE-49C0-8EEE-3159EA1E678E}" destId="{EDA4B88B-3B05-44A8-828E-AC1C84E0FE01}" srcOrd="1" destOrd="0" presId="urn:microsoft.com/office/officeart/2008/layout/HorizontalMultiLevelHierarchy"/>
    <dgm:cxn modelId="{4DE6D6EC-2CA2-4234-A396-9A15781D1AF5}" type="presParOf" srcId="{EDA4B88B-3B05-44A8-828E-AC1C84E0FE01}" destId="{14C29768-8BAC-4652-9C03-18590EE47DF0}" srcOrd="0" destOrd="0" presId="urn:microsoft.com/office/officeart/2008/layout/HorizontalMultiLevelHierarchy"/>
    <dgm:cxn modelId="{443BB389-435A-4A36-8D55-3B96E9FF7DE7}" type="presParOf" srcId="{EDA4B88B-3B05-44A8-828E-AC1C84E0FE01}" destId="{1DF79455-BA83-4D72-9DD3-472A9FFEA2D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EC874-2738-4F14-8269-A9C490C8E66A}">
      <dsp:nvSpPr>
        <dsp:cNvPr id="0" name=""/>
        <dsp:cNvSpPr/>
      </dsp:nvSpPr>
      <dsp:spPr>
        <a:xfrm>
          <a:off x="199" y="35413"/>
          <a:ext cx="3163365" cy="509431"/>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l" defTabSz="666750">
            <a:lnSpc>
              <a:spcPct val="90000"/>
            </a:lnSpc>
            <a:spcBef>
              <a:spcPct val="0"/>
            </a:spcBef>
            <a:spcAft>
              <a:spcPct val="35000"/>
            </a:spcAft>
          </a:pPr>
          <a:r>
            <a:rPr lang="sr-Latn-RS" sz="1500" kern="1200" dirty="0" smtClean="0"/>
            <a:t>Izveštaj o TC u punom obliku </a:t>
          </a:r>
          <a:endParaRPr lang="sr-Latn-RS" sz="1500" kern="1200" dirty="0"/>
        </a:p>
      </dsp:txBody>
      <dsp:txXfrm>
        <a:off x="199" y="35413"/>
        <a:ext cx="3163365" cy="509431"/>
      </dsp:txXfrm>
    </dsp:sp>
    <dsp:sp modelId="{0489C1A1-DD49-4855-8EF6-C3CC6BFC63B1}">
      <dsp:nvSpPr>
        <dsp:cNvPr id="0" name=""/>
        <dsp:cNvSpPr/>
      </dsp:nvSpPr>
      <dsp:spPr>
        <a:xfrm>
          <a:off x="199" y="540361"/>
          <a:ext cx="3163365" cy="3145083"/>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sr-Latn-RS" sz="1500" kern="1200" dirty="0" smtClean="0"/>
            <a:t>analiza grupe povezanih lica kojoj pripada obveznik</a:t>
          </a:r>
          <a:endParaRPr lang="sr-Latn-RS" sz="1500" kern="1200" dirty="0"/>
        </a:p>
        <a:p>
          <a:pPr marL="114300" lvl="1" indent="-114300" algn="l" defTabSz="666750">
            <a:lnSpc>
              <a:spcPct val="90000"/>
            </a:lnSpc>
            <a:spcBef>
              <a:spcPct val="0"/>
            </a:spcBef>
            <a:spcAft>
              <a:spcPct val="15000"/>
            </a:spcAft>
            <a:buChar char="••"/>
          </a:pPr>
          <a:r>
            <a:rPr lang="sr-Latn-RS" sz="1500" kern="1200" dirty="0" smtClean="0"/>
            <a:t>analiza delatnosti</a:t>
          </a:r>
          <a:endParaRPr lang="sr-Latn-RS" sz="1500" kern="1200" dirty="0"/>
        </a:p>
        <a:p>
          <a:pPr marL="114300" lvl="1" indent="-114300" algn="l" defTabSz="666750">
            <a:lnSpc>
              <a:spcPct val="90000"/>
            </a:lnSpc>
            <a:spcBef>
              <a:spcPct val="0"/>
            </a:spcBef>
            <a:spcAft>
              <a:spcPct val="15000"/>
            </a:spcAft>
            <a:buChar char="••"/>
          </a:pPr>
          <a:r>
            <a:rPr lang="sr-Latn-RS" sz="1500" kern="1200" dirty="0" smtClean="0"/>
            <a:t>funkcionalna analiza</a:t>
          </a:r>
          <a:endParaRPr lang="sr-Latn-RS" sz="1500" kern="1200" dirty="0"/>
        </a:p>
        <a:p>
          <a:pPr marL="114300" lvl="1" indent="-114300" algn="l" defTabSz="666750">
            <a:lnSpc>
              <a:spcPct val="90000"/>
            </a:lnSpc>
            <a:spcBef>
              <a:spcPct val="0"/>
            </a:spcBef>
            <a:spcAft>
              <a:spcPct val="15000"/>
            </a:spcAft>
            <a:buChar char="••"/>
          </a:pPr>
          <a:r>
            <a:rPr lang="sr-Latn-RS" sz="1500" kern="1200" dirty="0" smtClean="0"/>
            <a:t>izbor metode za proveru usklađenosti TC </a:t>
          </a:r>
          <a:r>
            <a:rPr lang="vi-VN" sz="1500" kern="1200" dirty="0" smtClean="0"/>
            <a:t>sa cenama utvrđenim po principu "van dohvata ruke"</a:t>
          </a:r>
          <a:endParaRPr lang="sr-Latn-RS" sz="1500" kern="1200" dirty="0"/>
        </a:p>
        <a:p>
          <a:pPr marL="114300" lvl="1" indent="-114300" algn="l" defTabSz="666750">
            <a:lnSpc>
              <a:spcPct val="90000"/>
            </a:lnSpc>
            <a:spcBef>
              <a:spcPct val="0"/>
            </a:spcBef>
            <a:spcAft>
              <a:spcPct val="15000"/>
            </a:spcAft>
            <a:buChar char="••"/>
          </a:pPr>
          <a:r>
            <a:rPr lang="sr-Latn-RS" sz="1500" kern="1200" dirty="0" smtClean="0"/>
            <a:t>zaključak</a:t>
          </a:r>
          <a:endParaRPr lang="sr-Latn-RS" sz="1500" kern="1200" dirty="0"/>
        </a:p>
        <a:p>
          <a:pPr marL="114300" lvl="1" indent="-114300" algn="l" defTabSz="666750">
            <a:lnSpc>
              <a:spcPct val="90000"/>
            </a:lnSpc>
            <a:spcBef>
              <a:spcPct val="0"/>
            </a:spcBef>
            <a:spcAft>
              <a:spcPct val="15000"/>
            </a:spcAft>
            <a:buChar char="••"/>
          </a:pPr>
          <a:r>
            <a:rPr lang="sr-Latn-RS" sz="1500" kern="1200" dirty="0" smtClean="0"/>
            <a:t>prilozi</a:t>
          </a:r>
          <a:endParaRPr lang="sr-Latn-RS" sz="1500" kern="1200" dirty="0"/>
        </a:p>
      </dsp:txBody>
      <dsp:txXfrm>
        <a:off x="199" y="540361"/>
        <a:ext cx="3163365" cy="3145083"/>
      </dsp:txXfrm>
    </dsp:sp>
    <dsp:sp modelId="{D8B17185-EFEE-4725-902C-A8354CC0EC20}">
      <dsp:nvSpPr>
        <dsp:cNvPr id="0" name=""/>
        <dsp:cNvSpPr/>
      </dsp:nvSpPr>
      <dsp:spPr>
        <a:xfrm>
          <a:off x="3324735" y="26310"/>
          <a:ext cx="3163365" cy="509431"/>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l" defTabSz="666750">
            <a:lnSpc>
              <a:spcPct val="90000"/>
            </a:lnSpc>
            <a:spcBef>
              <a:spcPct val="0"/>
            </a:spcBef>
            <a:spcAft>
              <a:spcPct val="35000"/>
            </a:spcAft>
          </a:pPr>
          <a:r>
            <a:rPr lang="sr-Latn-RS" sz="1500" kern="1200" dirty="0" smtClean="0"/>
            <a:t>Izveštaj o TC u skraćenom obliku </a:t>
          </a:r>
          <a:endParaRPr lang="sr-Latn-RS" sz="1500" kern="1200" dirty="0"/>
        </a:p>
      </dsp:txBody>
      <dsp:txXfrm>
        <a:off x="3324735" y="26310"/>
        <a:ext cx="3163365" cy="509431"/>
      </dsp:txXfrm>
    </dsp:sp>
    <dsp:sp modelId="{D181DA60-1E33-49E8-8FE7-97C9640A0D0A}">
      <dsp:nvSpPr>
        <dsp:cNvPr id="0" name=""/>
        <dsp:cNvSpPr/>
      </dsp:nvSpPr>
      <dsp:spPr>
        <a:xfrm>
          <a:off x="3315420" y="540361"/>
          <a:ext cx="3163365" cy="3145083"/>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sr-Latn-CS" sz="1500" kern="1200" dirty="0" smtClean="0"/>
            <a:t>opis transakcije</a:t>
          </a:r>
          <a:endParaRPr lang="sr-Latn-RS" sz="1500" kern="1200" dirty="0"/>
        </a:p>
        <a:p>
          <a:pPr marL="114300" lvl="1" indent="-114300" algn="l" defTabSz="666750">
            <a:lnSpc>
              <a:spcPct val="90000"/>
            </a:lnSpc>
            <a:spcBef>
              <a:spcPct val="0"/>
            </a:spcBef>
            <a:spcAft>
              <a:spcPct val="15000"/>
            </a:spcAft>
            <a:buChar char="••"/>
          </a:pPr>
          <a:r>
            <a:rPr lang="sr-Latn-RS" sz="1500" kern="1200" dirty="0" smtClean="0"/>
            <a:t>vrednost transakcije</a:t>
          </a:r>
          <a:endParaRPr lang="sr-Latn-RS" sz="1500" kern="1200" dirty="0"/>
        </a:p>
        <a:p>
          <a:pPr marL="114300" lvl="1" indent="-114300" algn="l" defTabSz="666750">
            <a:lnSpc>
              <a:spcPct val="90000"/>
            </a:lnSpc>
            <a:spcBef>
              <a:spcPct val="0"/>
            </a:spcBef>
            <a:spcAft>
              <a:spcPct val="15000"/>
            </a:spcAft>
            <a:buChar char="••"/>
          </a:pPr>
          <a:r>
            <a:rPr lang="sr-Latn-RS" sz="1500" kern="1200" dirty="0" smtClean="0"/>
            <a:t>povezano lice sa kojim je transakcija izvršena</a:t>
          </a:r>
          <a:endParaRPr lang="sr-Latn-RS" sz="1500" kern="1200" dirty="0"/>
        </a:p>
      </dsp:txBody>
      <dsp:txXfrm>
        <a:off x="3315420" y="540361"/>
        <a:ext cx="3163365" cy="31450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9DE84-81C4-432A-B57E-3A0E854522E1}">
      <dsp:nvSpPr>
        <dsp:cNvPr id="0" name=""/>
        <dsp:cNvSpPr/>
      </dsp:nvSpPr>
      <dsp:spPr>
        <a:xfrm>
          <a:off x="4024634" y="2498925"/>
          <a:ext cx="443910" cy="91440"/>
        </a:xfrm>
        <a:custGeom>
          <a:avLst/>
          <a:gdLst/>
          <a:ahLst/>
          <a:cxnLst/>
          <a:rect l="0" t="0" r="0" b="0"/>
          <a:pathLst>
            <a:path>
              <a:moveTo>
                <a:pt x="0" y="45720"/>
              </a:moveTo>
              <a:lnTo>
                <a:pt x="443910" y="45720"/>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r-Latn-RS" sz="500" kern="1200"/>
        </a:p>
      </dsp:txBody>
      <dsp:txXfrm>
        <a:off x="4235492" y="2533547"/>
        <a:ext cx="22195" cy="22195"/>
      </dsp:txXfrm>
    </dsp:sp>
    <dsp:sp modelId="{BD7FD783-083E-4BDC-AE14-C03EC03140C5}">
      <dsp:nvSpPr>
        <dsp:cNvPr id="0" name=""/>
        <dsp:cNvSpPr/>
      </dsp:nvSpPr>
      <dsp:spPr>
        <a:xfrm>
          <a:off x="1009554" y="1754950"/>
          <a:ext cx="795526" cy="789694"/>
        </a:xfrm>
        <a:custGeom>
          <a:avLst/>
          <a:gdLst/>
          <a:ahLst/>
          <a:cxnLst/>
          <a:rect l="0" t="0" r="0" b="0"/>
          <a:pathLst>
            <a:path>
              <a:moveTo>
                <a:pt x="0" y="0"/>
              </a:moveTo>
              <a:lnTo>
                <a:pt x="397763" y="0"/>
              </a:lnTo>
              <a:lnTo>
                <a:pt x="397763" y="789694"/>
              </a:lnTo>
              <a:lnTo>
                <a:pt x="795526" y="78969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r-Latn-RS" sz="500" kern="1200"/>
        </a:p>
      </dsp:txBody>
      <dsp:txXfrm>
        <a:off x="1379294" y="2121774"/>
        <a:ext cx="56046" cy="56046"/>
      </dsp:txXfrm>
    </dsp:sp>
    <dsp:sp modelId="{7D6B6415-1922-4B67-98A8-901A3463F509}">
      <dsp:nvSpPr>
        <dsp:cNvPr id="0" name=""/>
        <dsp:cNvSpPr/>
      </dsp:nvSpPr>
      <dsp:spPr>
        <a:xfrm>
          <a:off x="4024634" y="977945"/>
          <a:ext cx="443910" cy="91440"/>
        </a:xfrm>
        <a:custGeom>
          <a:avLst/>
          <a:gdLst/>
          <a:ahLst/>
          <a:cxnLst/>
          <a:rect l="0" t="0" r="0" b="0"/>
          <a:pathLst>
            <a:path>
              <a:moveTo>
                <a:pt x="0" y="45720"/>
              </a:moveTo>
              <a:lnTo>
                <a:pt x="443910" y="45720"/>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r-Latn-RS" sz="500" kern="1200"/>
        </a:p>
      </dsp:txBody>
      <dsp:txXfrm>
        <a:off x="4235492" y="1012567"/>
        <a:ext cx="22195" cy="22195"/>
      </dsp:txXfrm>
    </dsp:sp>
    <dsp:sp modelId="{D8C75302-8B80-4873-891B-705003AA051E}">
      <dsp:nvSpPr>
        <dsp:cNvPr id="0" name=""/>
        <dsp:cNvSpPr/>
      </dsp:nvSpPr>
      <dsp:spPr>
        <a:xfrm>
          <a:off x="1009554" y="1023665"/>
          <a:ext cx="795526" cy="731285"/>
        </a:xfrm>
        <a:custGeom>
          <a:avLst/>
          <a:gdLst/>
          <a:ahLst/>
          <a:cxnLst/>
          <a:rect l="0" t="0" r="0" b="0"/>
          <a:pathLst>
            <a:path>
              <a:moveTo>
                <a:pt x="0" y="731285"/>
              </a:moveTo>
              <a:lnTo>
                <a:pt x="397763" y="731285"/>
              </a:lnTo>
              <a:lnTo>
                <a:pt x="397763" y="0"/>
              </a:lnTo>
              <a:lnTo>
                <a:pt x="795526"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r-Latn-RS" sz="500" kern="1200"/>
        </a:p>
      </dsp:txBody>
      <dsp:txXfrm>
        <a:off x="1380303" y="1362293"/>
        <a:ext cx="54028" cy="54028"/>
      </dsp:txXfrm>
    </dsp:sp>
    <dsp:sp modelId="{5641370C-A703-44CE-8413-568AD561C3D4}">
      <dsp:nvSpPr>
        <dsp:cNvPr id="0" name=""/>
        <dsp:cNvSpPr/>
      </dsp:nvSpPr>
      <dsp:spPr>
        <a:xfrm>
          <a:off x="0" y="1395342"/>
          <a:ext cx="1299892" cy="71921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sr-Latn-RS" sz="2200" kern="1200" dirty="0" smtClean="0"/>
            <a:t>Bruto marža</a:t>
          </a:r>
          <a:endParaRPr lang="sr-Latn-RS" sz="2200" kern="1200" dirty="0"/>
        </a:p>
      </dsp:txBody>
      <dsp:txXfrm>
        <a:off x="0" y="1395342"/>
        <a:ext cx="1299892" cy="719216"/>
      </dsp:txXfrm>
    </dsp:sp>
    <dsp:sp modelId="{C54538EE-DD3B-4FF3-8A62-FD72CA7FEEBD}">
      <dsp:nvSpPr>
        <dsp:cNvPr id="0" name=""/>
        <dsp:cNvSpPr/>
      </dsp:nvSpPr>
      <dsp:spPr>
        <a:xfrm>
          <a:off x="1805080" y="527371"/>
          <a:ext cx="2219554" cy="99258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sr-Latn-RS" sz="2200" kern="1200" dirty="0" smtClean="0"/>
            <a:t>Interna</a:t>
          </a:r>
          <a:endParaRPr lang="sr-Latn-RS" sz="2200" kern="1200" dirty="0"/>
        </a:p>
      </dsp:txBody>
      <dsp:txXfrm>
        <a:off x="1805080" y="527371"/>
        <a:ext cx="2219554" cy="992587"/>
      </dsp:txXfrm>
    </dsp:sp>
    <dsp:sp modelId="{CBA20315-DC2B-4326-9BF7-6BCF03F88BD2}">
      <dsp:nvSpPr>
        <dsp:cNvPr id="0" name=""/>
        <dsp:cNvSpPr/>
      </dsp:nvSpPr>
      <dsp:spPr>
        <a:xfrm>
          <a:off x="4468545" y="347861"/>
          <a:ext cx="3160045" cy="1351606"/>
        </a:xfrm>
        <a:prstGeom prst="rect">
          <a:avLst/>
        </a:prstGeom>
        <a:solidFill>
          <a:srgbClr val="3F9C3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r-Latn-RS" sz="1600" kern="1200" dirty="0" smtClean="0"/>
            <a:t>Primer: nabavka iste robe i od povezanog i od nepovezanog društva i dalja prodaja nepovezanim licima, bez dodavanja značane vrednosti</a:t>
          </a:r>
          <a:endParaRPr lang="sr-Latn-RS" sz="1600" kern="1200" dirty="0"/>
        </a:p>
      </dsp:txBody>
      <dsp:txXfrm>
        <a:off x="4468545" y="347861"/>
        <a:ext cx="3160045" cy="1351606"/>
      </dsp:txXfrm>
    </dsp:sp>
    <dsp:sp modelId="{F2DC2D14-8450-4922-9E3D-FA214079567D}">
      <dsp:nvSpPr>
        <dsp:cNvPr id="0" name=""/>
        <dsp:cNvSpPr/>
      </dsp:nvSpPr>
      <dsp:spPr>
        <a:xfrm>
          <a:off x="1805080" y="2048351"/>
          <a:ext cx="2219554" cy="99258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sr-Latn-RS" sz="2200" kern="1200" dirty="0" smtClean="0"/>
            <a:t>Eksterna</a:t>
          </a:r>
          <a:endParaRPr lang="sr-Latn-RS" sz="2200" kern="1200" dirty="0"/>
        </a:p>
      </dsp:txBody>
      <dsp:txXfrm>
        <a:off x="1805080" y="2048351"/>
        <a:ext cx="2219554" cy="992587"/>
      </dsp:txXfrm>
    </dsp:sp>
    <dsp:sp modelId="{14C29768-8BAC-4652-9C03-18590EE47DF0}">
      <dsp:nvSpPr>
        <dsp:cNvPr id="0" name=""/>
        <dsp:cNvSpPr/>
      </dsp:nvSpPr>
      <dsp:spPr>
        <a:xfrm>
          <a:off x="4468545" y="1868642"/>
          <a:ext cx="3160045" cy="1352006"/>
        </a:xfrm>
        <a:prstGeom prst="rect">
          <a:avLst/>
        </a:prstGeom>
        <a:solidFill>
          <a:srgbClr val="3F9C3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r-Latn-RS" sz="1600" kern="1200" dirty="0" smtClean="0"/>
            <a:t>Primer: </a:t>
          </a:r>
          <a:r>
            <a:rPr lang="sr-Latn-CS" sz="1600" kern="1200" dirty="0" smtClean="0"/>
            <a:t>trgovinski lanac čiji je osnivači strano društva, koji dalje vrše prodaju nepovezanim licima bez dodavanja značajne vrednosti</a:t>
          </a:r>
          <a:endParaRPr lang="sr-Latn-RS" sz="1600" kern="1200" dirty="0"/>
        </a:p>
      </dsp:txBody>
      <dsp:txXfrm>
        <a:off x="4468545" y="1868642"/>
        <a:ext cx="3160045" cy="13520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A8733-BCB3-4C3A-84AB-FDA300858FF8}">
      <dsp:nvSpPr>
        <dsp:cNvPr id="0" name=""/>
        <dsp:cNvSpPr/>
      </dsp:nvSpPr>
      <dsp:spPr>
        <a:xfrm>
          <a:off x="0" y="29324"/>
          <a:ext cx="8834652" cy="3744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sr-Latn-CS" sz="1600" kern="1200" dirty="0" smtClean="0">
              <a:latin typeface="+mj-lt"/>
            </a:rPr>
            <a:t>TNM: operativna dobit u odnosu na prodaju</a:t>
          </a:r>
          <a:endParaRPr lang="sr-Latn-RS" sz="1600" kern="1200" dirty="0">
            <a:latin typeface="+mj-lt"/>
          </a:endParaRPr>
        </a:p>
      </dsp:txBody>
      <dsp:txXfrm>
        <a:off x="18277" y="47601"/>
        <a:ext cx="8798098" cy="337846"/>
      </dsp:txXfrm>
    </dsp:sp>
    <dsp:sp modelId="{B2515DE3-2F18-4A35-AE95-203CAA04A77E}">
      <dsp:nvSpPr>
        <dsp:cNvPr id="0" name=""/>
        <dsp:cNvSpPr/>
      </dsp:nvSpPr>
      <dsp:spPr>
        <a:xfrm>
          <a:off x="0" y="403724"/>
          <a:ext cx="8834652"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50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sr-Latn-CS" sz="1400" b="1" i="1" kern="1200" dirty="0" smtClean="0">
              <a:solidFill>
                <a:srgbClr val="3F9C35"/>
              </a:solidFill>
              <a:latin typeface="+mj-lt"/>
            </a:rPr>
            <a:t>transakcije nabavke dobara od povezanih lica u cilju prodaje nepovezanim licima</a:t>
          </a:r>
          <a:endParaRPr lang="sr-Latn-RS" sz="1400" b="1" kern="1200" dirty="0">
            <a:solidFill>
              <a:srgbClr val="3F9C35"/>
            </a:solidFill>
            <a:latin typeface="+mj-lt"/>
          </a:endParaRPr>
        </a:p>
      </dsp:txBody>
      <dsp:txXfrm>
        <a:off x="0" y="403724"/>
        <a:ext cx="8834652" cy="264960"/>
      </dsp:txXfrm>
    </dsp:sp>
    <dsp:sp modelId="{CBE1FB4E-3AFA-4681-AD5A-C88A2965FF7B}">
      <dsp:nvSpPr>
        <dsp:cNvPr id="0" name=""/>
        <dsp:cNvSpPr/>
      </dsp:nvSpPr>
      <dsp:spPr>
        <a:xfrm>
          <a:off x="0" y="668684"/>
          <a:ext cx="8834652" cy="3744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sr-Latn-RS" sz="1600" kern="1200" dirty="0" smtClean="0">
              <a:latin typeface="+mj-lt"/>
            </a:rPr>
            <a:t>TNM: </a:t>
          </a:r>
          <a:r>
            <a:rPr lang="sr-Latn-CS" sz="1600" kern="1200" dirty="0" smtClean="0"/>
            <a:t>operativna dobit u odnosu na operativne troškove</a:t>
          </a:r>
          <a:endParaRPr lang="sr-Latn-RS" sz="1600" kern="1200" dirty="0">
            <a:latin typeface="+mj-lt"/>
          </a:endParaRPr>
        </a:p>
      </dsp:txBody>
      <dsp:txXfrm>
        <a:off x="18277" y="686961"/>
        <a:ext cx="8798098" cy="337846"/>
      </dsp:txXfrm>
    </dsp:sp>
    <dsp:sp modelId="{5A81C3C4-6FFA-42C9-8B21-8418BCCDDE21}">
      <dsp:nvSpPr>
        <dsp:cNvPr id="0" name=""/>
        <dsp:cNvSpPr/>
      </dsp:nvSpPr>
      <dsp:spPr>
        <a:xfrm>
          <a:off x="0" y="1043084"/>
          <a:ext cx="8834652"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50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sr-Latn-CS" sz="1400" b="1" kern="1200" dirty="0" smtClean="0">
              <a:solidFill>
                <a:srgbClr val="3F9C35"/>
              </a:solidFill>
              <a:latin typeface="+mj-lt"/>
            </a:rPr>
            <a:t>transakcije u kojima obveznik pruža usluge ili obavlja proizvodne aktivnosti</a:t>
          </a:r>
          <a:endParaRPr lang="sr-Latn-RS" sz="1400" b="1" kern="1200" dirty="0">
            <a:solidFill>
              <a:srgbClr val="3F9C35"/>
            </a:solidFill>
            <a:latin typeface="+mj-lt"/>
          </a:endParaRPr>
        </a:p>
      </dsp:txBody>
      <dsp:txXfrm>
        <a:off x="0" y="1043084"/>
        <a:ext cx="8834652" cy="264960"/>
      </dsp:txXfrm>
    </dsp:sp>
    <dsp:sp modelId="{75C966A4-541B-4344-9BD8-4FCB817661A9}">
      <dsp:nvSpPr>
        <dsp:cNvPr id="0" name=""/>
        <dsp:cNvSpPr/>
      </dsp:nvSpPr>
      <dsp:spPr>
        <a:xfrm>
          <a:off x="0" y="1308044"/>
          <a:ext cx="8834652" cy="3744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sr-Latn-RS" sz="1600" kern="1200" dirty="0" smtClean="0">
              <a:latin typeface="+mj-lt"/>
            </a:rPr>
            <a:t>TNM: </a:t>
          </a:r>
          <a:r>
            <a:rPr lang="sr-Latn-CS" sz="1600" kern="1200" dirty="0" smtClean="0"/>
            <a:t>operativna dobit u odnosu na imovinu</a:t>
          </a:r>
          <a:endParaRPr lang="sr-Latn-RS" sz="1600" kern="1200" dirty="0">
            <a:latin typeface="+mj-lt"/>
          </a:endParaRPr>
        </a:p>
      </dsp:txBody>
      <dsp:txXfrm>
        <a:off x="18277" y="1326321"/>
        <a:ext cx="8798098" cy="337846"/>
      </dsp:txXfrm>
    </dsp:sp>
    <dsp:sp modelId="{E554AC44-4AC6-4409-AA8F-A4EB042D33B3}">
      <dsp:nvSpPr>
        <dsp:cNvPr id="0" name=""/>
        <dsp:cNvSpPr/>
      </dsp:nvSpPr>
      <dsp:spPr>
        <a:xfrm>
          <a:off x="0" y="1682444"/>
          <a:ext cx="8834652" cy="40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50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sr-Latn-CS" sz="1400" b="1" kern="1200" dirty="0" smtClean="0">
              <a:solidFill>
                <a:srgbClr val="3F9C35"/>
              </a:solidFill>
              <a:latin typeface="+mj-lt"/>
            </a:rPr>
            <a:t>transakcije u kojima obveznik vrši proizvodne aktivnosti koje zahtevaju značajno angažovanje sredstava, kao i u slučaju kapitalno intenzivnih finansijskih aktivnosti</a:t>
          </a:r>
          <a:endParaRPr lang="sr-Latn-RS" sz="1400" b="1" kern="1200" dirty="0">
            <a:solidFill>
              <a:srgbClr val="3F9C35"/>
            </a:solidFill>
            <a:latin typeface="+mj-lt"/>
          </a:endParaRPr>
        </a:p>
      </dsp:txBody>
      <dsp:txXfrm>
        <a:off x="0" y="1682444"/>
        <a:ext cx="8834652" cy="405720"/>
      </dsp:txXfrm>
    </dsp:sp>
    <dsp:sp modelId="{0ED10A7D-8932-4397-ADCB-AC7E669EFFCD}">
      <dsp:nvSpPr>
        <dsp:cNvPr id="0" name=""/>
        <dsp:cNvSpPr/>
      </dsp:nvSpPr>
      <dsp:spPr>
        <a:xfrm>
          <a:off x="0" y="2088164"/>
          <a:ext cx="8834652" cy="3744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sr-Latn-RS" sz="1600" kern="1200" dirty="0" smtClean="0">
              <a:latin typeface="+mj-lt"/>
            </a:rPr>
            <a:t>TNM: „berry pokazatelj“ = ukupna dobit u odnosu na operativnu dobit</a:t>
          </a:r>
          <a:endParaRPr lang="sr-Latn-RS" sz="1600" kern="1200" dirty="0">
            <a:latin typeface="+mj-lt"/>
          </a:endParaRPr>
        </a:p>
      </dsp:txBody>
      <dsp:txXfrm>
        <a:off x="18277" y="2106441"/>
        <a:ext cx="8798098" cy="337846"/>
      </dsp:txXfrm>
    </dsp:sp>
    <dsp:sp modelId="{823E03A8-6966-4822-A59C-B2EB81D5E170}">
      <dsp:nvSpPr>
        <dsp:cNvPr id="0" name=""/>
        <dsp:cNvSpPr/>
      </dsp:nvSpPr>
      <dsp:spPr>
        <a:xfrm>
          <a:off x="0" y="2462564"/>
          <a:ext cx="8834652"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50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sr-Latn-CS" sz="1400" b="1" kern="1200" dirty="0" smtClean="0">
              <a:solidFill>
                <a:srgbClr val="3F9C35"/>
              </a:solidFill>
              <a:latin typeface="+mj-lt"/>
            </a:rPr>
            <a:t>transakcija</a:t>
          </a:r>
          <a:r>
            <a:rPr lang="sr-Latn-CS" sz="1400" i="1" kern="1200" dirty="0" smtClean="0"/>
            <a:t> </a:t>
          </a:r>
          <a:r>
            <a:rPr lang="sr-Latn-CS" sz="1400" b="1" kern="1200" dirty="0" smtClean="0">
              <a:solidFill>
                <a:srgbClr val="3F9C35"/>
              </a:solidFill>
              <a:latin typeface="+mj-lt"/>
            </a:rPr>
            <a:t>koje se odnose na posredničke aktivnosti</a:t>
          </a:r>
          <a:endParaRPr lang="sr-Latn-RS" sz="1400" b="1" kern="1200" dirty="0">
            <a:solidFill>
              <a:srgbClr val="3F9C35"/>
            </a:solidFill>
            <a:latin typeface="+mj-lt"/>
          </a:endParaRPr>
        </a:p>
      </dsp:txBody>
      <dsp:txXfrm>
        <a:off x="0" y="2462564"/>
        <a:ext cx="8834652" cy="2649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81310-C7FA-4FAF-8A17-471B92CAA9F2}">
      <dsp:nvSpPr>
        <dsp:cNvPr id="0" name=""/>
        <dsp:cNvSpPr/>
      </dsp:nvSpPr>
      <dsp:spPr>
        <a:xfrm rot="5400000">
          <a:off x="-159026" y="269648"/>
          <a:ext cx="1060178" cy="742124"/>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r-Latn-RS" sz="1800" kern="1200" dirty="0" smtClean="0"/>
            <a:t>1.</a:t>
          </a:r>
          <a:endParaRPr lang="sr-Latn-RS" sz="1800" kern="1200" dirty="0"/>
        </a:p>
      </dsp:txBody>
      <dsp:txXfrm rot="-5400000">
        <a:off x="1" y="481683"/>
        <a:ext cx="742124" cy="318054"/>
      </dsp:txXfrm>
    </dsp:sp>
    <dsp:sp modelId="{E5A6E1E6-3C01-4A2C-9D47-3048BB518ACB}">
      <dsp:nvSpPr>
        <dsp:cNvPr id="0" name=""/>
        <dsp:cNvSpPr/>
      </dsp:nvSpPr>
      <dsp:spPr>
        <a:xfrm rot="5400000">
          <a:off x="3802384" y="-3058815"/>
          <a:ext cx="689115" cy="6809636"/>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sr-Latn-RS" sz="1800" kern="1200" dirty="0" smtClean="0">
              <a:solidFill>
                <a:srgbClr val="009CDE"/>
              </a:solidFill>
            </a:rPr>
            <a:t>Utvrditi ukupan iznos dobiti</a:t>
          </a:r>
          <a:endParaRPr lang="sr-Latn-RS" sz="1800" kern="1200" dirty="0">
            <a:solidFill>
              <a:srgbClr val="009CDE"/>
            </a:solidFill>
          </a:endParaRPr>
        </a:p>
      </dsp:txBody>
      <dsp:txXfrm rot="-5400000">
        <a:off x="742124" y="35085"/>
        <a:ext cx="6775996" cy="621835"/>
      </dsp:txXfrm>
    </dsp:sp>
    <dsp:sp modelId="{AA645DE0-09AD-4E49-9EA5-16DD56F3ECF6}">
      <dsp:nvSpPr>
        <dsp:cNvPr id="0" name=""/>
        <dsp:cNvSpPr/>
      </dsp:nvSpPr>
      <dsp:spPr>
        <a:xfrm rot="5400000">
          <a:off x="-159026" y="906774"/>
          <a:ext cx="1060178" cy="742124"/>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r-Latn-RS" sz="1800" kern="1200" dirty="0" smtClean="0"/>
            <a:t>2.</a:t>
          </a:r>
          <a:endParaRPr lang="sr-Latn-RS" sz="1800" kern="1200" dirty="0"/>
        </a:p>
      </dsp:txBody>
      <dsp:txXfrm rot="-5400000">
        <a:off x="1" y="1118809"/>
        <a:ext cx="742124" cy="318054"/>
      </dsp:txXfrm>
    </dsp:sp>
    <dsp:sp modelId="{5CA4A690-A275-40FB-8286-4DC05E5901F9}">
      <dsp:nvSpPr>
        <dsp:cNvPr id="0" name=""/>
        <dsp:cNvSpPr/>
      </dsp:nvSpPr>
      <dsp:spPr>
        <a:xfrm rot="5400000">
          <a:off x="3802384" y="-2312512"/>
          <a:ext cx="689115" cy="6809636"/>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sr-Latn-RS" sz="1800" kern="1200" dirty="0" smtClean="0">
              <a:solidFill>
                <a:srgbClr val="009CDE"/>
              </a:solidFill>
            </a:rPr>
            <a:t>Podeliti dobit u skladu sa principom „van dohvata ruke“</a:t>
          </a:r>
          <a:endParaRPr lang="sr-Latn-RS" sz="1800" kern="1200" dirty="0">
            <a:solidFill>
              <a:srgbClr val="009CDE"/>
            </a:solidFill>
          </a:endParaRPr>
        </a:p>
      </dsp:txBody>
      <dsp:txXfrm rot="-5400000">
        <a:off x="742124" y="781388"/>
        <a:ext cx="6775996" cy="6218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0BC82-18AF-40AC-A0ED-B976771CC3F1}">
      <dsp:nvSpPr>
        <dsp:cNvPr id="0" name=""/>
        <dsp:cNvSpPr/>
      </dsp:nvSpPr>
      <dsp:spPr>
        <a:xfrm rot="16200000">
          <a:off x="149" y="943066"/>
          <a:ext cx="1713867" cy="1713867"/>
        </a:xfrm>
        <a:prstGeom prst="downArrow">
          <a:avLst>
            <a:gd name="adj1" fmla="val 50000"/>
            <a:gd name="adj2" fmla="val 3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sr-Latn-RS" sz="2800" kern="1200" dirty="0" smtClean="0"/>
            <a:t>Lice A</a:t>
          </a:r>
          <a:endParaRPr lang="sr-Latn-RS" sz="2800" kern="1200" dirty="0"/>
        </a:p>
      </dsp:txBody>
      <dsp:txXfrm rot="5400000">
        <a:off x="150" y="1371533"/>
        <a:ext cx="1413940" cy="856933"/>
      </dsp:txXfrm>
    </dsp:sp>
    <dsp:sp modelId="{0758B4F0-094C-4B19-A469-2C937C5673AF}">
      <dsp:nvSpPr>
        <dsp:cNvPr id="0" name=""/>
        <dsp:cNvSpPr/>
      </dsp:nvSpPr>
      <dsp:spPr>
        <a:xfrm rot="5400000">
          <a:off x="1885983" y="943066"/>
          <a:ext cx="1713867" cy="1713867"/>
        </a:xfrm>
        <a:prstGeom prst="downArrow">
          <a:avLst>
            <a:gd name="adj1" fmla="val 50000"/>
            <a:gd name="adj2" fmla="val 3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sr-Latn-RS" sz="2800" kern="1200" dirty="0" smtClean="0"/>
            <a:t>Lice B</a:t>
          </a:r>
          <a:endParaRPr lang="sr-Latn-RS" sz="2800" kern="1200" dirty="0"/>
        </a:p>
      </dsp:txBody>
      <dsp:txXfrm rot="-5400000">
        <a:off x="2185911" y="1371533"/>
        <a:ext cx="1413940" cy="856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404EE-54F0-46A5-97FE-1BED5A46BC82}">
      <dsp:nvSpPr>
        <dsp:cNvPr id="0" name=""/>
        <dsp:cNvSpPr/>
      </dsp:nvSpPr>
      <dsp:spPr>
        <a:xfrm rot="16200000">
          <a:off x="149" y="943066"/>
          <a:ext cx="1713867" cy="1713867"/>
        </a:xfrm>
        <a:prstGeom prst="upArrow">
          <a:avLst>
            <a:gd name="adj1" fmla="val 50000"/>
            <a:gd name="adj2" fmla="val 3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sr-Latn-RS" sz="2800" kern="1200" dirty="0" smtClean="0"/>
            <a:t>Lice A</a:t>
          </a:r>
          <a:endParaRPr lang="sr-Latn-RS" sz="2800" kern="1200" dirty="0"/>
        </a:p>
      </dsp:txBody>
      <dsp:txXfrm rot="5400000">
        <a:off x="300077" y="1371532"/>
        <a:ext cx="1413940" cy="856933"/>
      </dsp:txXfrm>
    </dsp:sp>
    <dsp:sp modelId="{CE076467-9D04-4198-848A-56A8500123A5}">
      <dsp:nvSpPr>
        <dsp:cNvPr id="0" name=""/>
        <dsp:cNvSpPr/>
      </dsp:nvSpPr>
      <dsp:spPr>
        <a:xfrm rot="5400000">
          <a:off x="1885983" y="943066"/>
          <a:ext cx="1713867" cy="1713867"/>
        </a:xfrm>
        <a:prstGeom prst="upArrow">
          <a:avLst>
            <a:gd name="adj1" fmla="val 50000"/>
            <a:gd name="adj2" fmla="val 3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sr-Latn-RS" sz="2800" kern="1200" dirty="0" smtClean="0"/>
            <a:t>Lice B</a:t>
          </a:r>
          <a:endParaRPr lang="sr-Latn-RS" sz="2800" kern="1200" dirty="0"/>
        </a:p>
      </dsp:txBody>
      <dsp:txXfrm rot="-5400000">
        <a:off x="1885984" y="1371533"/>
        <a:ext cx="1413940" cy="8569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245D4-DE5D-41C9-BDC0-DB0546DD6093}">
      <dsp:nvSpPr>
        <dsp:cNvPr id="0" name=""/>
        <dsp:cNvSpPr/>
      </dsp:nvSpPr>
      <dsp:spPr>
        <a:xfrm>
          <a:off x="1508941" y="188475"/>
          <a:ext cx="3068602" cy="106568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1368F6-C9CF-4A15-8156-B89C529897D2}">
      <dsp:nvSpPr>
        <dsp:cNvPr id="0" name=""/>
        <dsp:cNvSpPr/>
      </dsp:nvSpPr>
      <dsp:spPr>
        <a:xfrm>
          <a:off x="2750654" y="2797976"/>
          <a:ext cx="594690" cy="380601"/>
        </a:xfrm>
        <a:prstGeom prst="downArrow">
          <a:avLst/>
        </a:prstGeom>
        <a:solidFill>
          <a:schemeClr val="accent1">
            <a:tint val="6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D28124-99E5-4EE0-A6B9-BAA8569731D5}">
      <dsp:nvSpPr>
        <dsp:cNvPr id="0" name=""/>
        <dsp:cNvSpPr/>
      </dsp:nvSpPr>
      <dsp:spPr>
        <a:xfrm>
          <a:off x="228482" y="3102458"/>
          <a:ext cx="5639035" cy="71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ts val="0"/>
            </a:spcAft>
          </a:pPr>
          <a:r>
            <a:rPr lang="sr-Latn-RS" sz="2000" b="1" kern="1200" dirty="0" smtClean="0"/>
            <a:t>Ukupan iznos transakcija</a:t>
          </a:r>
          <a:endParaRPr lang="sr-Latn-RS" sz="2000" b="1" kern="1200" dirty="0"/>
        </a:p>
      </dsp:txBody>
      <dsp:txXfrm>
        <a:off x="228482" y="3102458"/>
        <a:ext cx="5639035" cy="713628"/>
      </dsp:txXfrm>
    </dsp:sp>
    <dsp:sp modelId="{33D013F3-53EB-42B8-8380-5EB2B033BBDA}">
      <dsp:nvSpPr>
        <dsp:cNvPr id="0" name=""/>
        <dsp:cNvSpPr/>
      </dsp:nvSpPr>
      <dsp:spPr>
        <a:xfrm>
          <a:off x="1601495" y="474468"/>
          <a:ext cx="1295057" cy="118404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r-Latn-RS" sz="1600" b="1" kern="1200" dirty="0" smtClean="0"/>
            <a:t>Promet dobara i usluga</a:t>
          </a:r>
          <a:endParaRPr lang="sr-Latn-RS" sz="1600" b="1" kern="1200" dirty="0"/>
        </a:p>
      </dsp:txBody>
      <dsp:txXfrm>
        <a:off x="1791152" y="647867"/>
        <a:ext cx="915743" cy="837244"/>
      </dsp:txXfrm>
    </dsp:sp>
    <dsp:sp modelId="{E7BE9607-3E26-4964-A848-0890DE859CED}">
      <dsp:nvSpPr>
        <dsp:cNvPr id="0" name=""/>
        <dsp:cNvSpPr/>
      </dsp:nvSpPr>
      <dsp:spPr>
        <a:xfrm>
          <a:off x="747501" y="-10067"/>
          <a:ext cx="4600996" cy="2799635"/>
        </a:xfrm>
        <a:prstGeom prst="funnel">
          <a:avLst/>
        </a:prstGeom>
        <a:solidFill>
          <a:schemeClr val="lt1">
            <a:alpha val="40000"/>
            <a:hueOff val="0"/>
            <a:satOff val="0"/>
            <a:lumOff val="0"/>
            <a:alphaOff val="0"/>
          </a:schemeClr>
        </a:solidFill>
        <a:ln w="19050" cap="flat" cmpd="sng" algn="ctr">
          <a:solidFill>
            <a:srgbClr val="009CDE"/>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0BC82-18AF-40AC-A0ED-B976771CC3F1}">
      <dsp:nvSpPr>
        <dsp:cNvPr id="0" name=""/>
        <dsp:cNvSpPr/>
      </dsp:nvSpPr>
      <dsp:spPr>
        <a:xfrm rot="16200000">
          <a:off x="149" y="943066"/>
          <a:ext cx="1713867" cy="1713867"/>
        </a:xfrm>
        <a:prstGeom prst="downArrow">
          <a:avLst>
            <a:gd name="adj1" fmla="val 50000"/>
            <a:gd name="adj2" fmla="val 3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sr-Latn-RS" sz="2800" kern="1200" dirty="0" smtClean="0"/>
            <a:t>Lice A</a:t>
          </a:r>
          <a:endParaRPr lang="sr-Latn-RS" sz="2800" kern="1200" dirty="0"/>
        </a:p>
      </dsp:txBody>
      <dsp:txXfrm rot="5400000">
        <a:off x="150" y="1371533"/>
        <a:ext cx="1413940" cy="856933"/>
      </dsp:txXfrm>
    </dsp:sp>
    <dsp:sp modelId="{0758B4F0-094C-4B19-A469-2C937C5673AF}">
      <dsp:nvSpPr>
        <dsp:cNvPr id="0" name=""/>
        <dsp:cNvSpPr/>
      </dsp:nvSpPr>
      <dsp:spPr>
        <a:xfrm rot="5400000">
          <a:off x="1885983" y="943066"/>
          <a:ext cx="1713867" cy="1713867"/>
        </a:xfrm>
        <a:prstGeom prst="downArrow">
          <a:avLst>
            <a:gd name="adj1" fmla="val 50000"/>
            <a:gd name="adj2" fmla="val 3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sr-Latn-RS" sz="2800" kern="1200" dirty="0" smtClean="0"/>
            <a:t>Lice B</a:t>
          </a:r>
          <a:endParaRPr lang="sr-Latn-RS" sz="2800" kern="1200" dirty="0"/>
        </a:p>
      </dsp:txBody>
      <dsp:txXfrm rot="-5400000">
        <a:off x="2185911" y="1371533"/>
        <a:ext cx="1413940" cy="8569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404EE-54F0-46A5-97FE-1BED5A46BC82}">
      <dsp:nvSpPr>
        <dsp:cNvPr id="0" name=""/>
        <dsp:cNvSpPr/>
      </dsp:nvSpPr>
      <dsp:spPr>
        <a:xfrm rot="16200000">
          <a:off x="149" y="943066"/>
          <a:ext cx="1713867" cy="1713867"/>
        </a:xfrm>
        <a:prstGeom prst="upArrow">
          <a:avLst>
            <a:gd name="adj1" fmla="val 50000"/>
            <a:gd name="adj2" fmla="val 3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sr-Latn-RS" sz="2800" kern="1200" dirty="0" smtClean="0"/>
            <a:t>Lice A</a:t>
          </a:r>
          <a:endParaRPr lang="sr-Latn-RS" sz="2800" kern="1200" dirty="0"/>
        </a:p>
      </dsp:txBody>
      <dsp:txXfrm rot="5400000">
        <a:off x="300077" y="1371532"/>
        <a:ext cx="1413940" cy="856933"/>
      </dsp:txXfrm>
    </dsp:sp>
    <dsp:sp modelId="{CE076467-9D04-4198-848A-56A8500123A5}">
      <dsp:nvSpPr>
        <dsp:cNvPr id="0" name=""/>
        <dsp:cNvSpPr/>
      </dsp:nvSpPr>
      <dsp:spPr>
        <a:xfrm rot="5400000">
          <a:off x="1885983" y="943066"/>
          <a:ext cx="1713867" cy="1713867"/>
        </a:xfrm>
        <a:prstGeom prst="upArrow">
          <a:avLst>
            <a:gd name="adj1" fmla="val 50000"/>
            <a:gd name="adj2" fmla="val 3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sr-Latn-RS" sz="2800" kern="1200" dirty="0" smtClean="0"/>
            <a:t>Lice B</a:t>
          </a:r>
          <a:endParaRPr lang="sr-Latn-RS" sz="2800" kern="1200" dirty="0"/>
        </a:p>
      </dsp:txBody>
      <dsp:txXfrm rot="-5400000">
        <a:off x="1885984" y="1371533"/>
        <a:ext cx="1413940" cy="8569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1E73C-FA11-492C-B768-842B947DA371}">
      <dsp:nvSpPr>
        <dsp:cNvPr id="0" name=""/>
        <dsp:cNvSpPr/>
      </dsp:nvSpPr>
      <dsp:spPr>
        <a:xfrm>
          <a:off x="3144444" y="403"/>
          <a:ext cx="4716667" cy="1572357"/>
        </a:xfrm>
        <a:prstGeom prst="rightArrow">
          <a:avLst>
            <a:gd name="adj1" fmla="val 75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sr-Latn-RS" sz="2000" kern="1200" dirty="0" smtClean="0">
              <a:latin typeface="+mj-lt"/>
            </a:rPr>
            <a:t>metoda uporedive cene na tržištu</a:t>
          </a:r>
          <a:endParaRPr lang="sr-Latn-RS" sz="2000" kern="1200" dirty="0"/>
        </a:p>
        <a:p>
          <a:pPr marL="228600" lvl="1" indent="-228600" algn="l" defTabSz="889000">
            <a:lnSpc>
              <a:spcPct val="90000"/>
            </a:lnSpc>
            <a:spcBef>
              <a:spcPct val="0"/>
            </a:spcBef>
            <a:spcAft>
              <a:spcPct val="15000"/>
            </a:spcAft>
            <a:buChar char="••"/>
          </a:pPr>
          <a:r>
            <a:rPr lang="sr-Latn-CS" sz="2000" kern="1200" dirty="0" smtClean="0">
              <a:latin typeface="+mj-lt"/>
            </a:rPr>
            <a:t>metoda cene koštanja uvećane za uobičajenu zaradu</a:t>
          </a:r>
          <a:endParaRPr lang="sr-Latn-RS" sz="2000" kern="1200" dirty="0"/>
        </a:p>
        <a:p>
          <a:pPr marL="228600" lvl="1" indent="-228600" algn="l" defTabSz="889000">
            <a:lnSpc>
              <a:spcPct val="90000"/>
            </a:lnSpc>
            <a:spcBef>
              <a:spcPct val="0"/>
            </a:spcBef>
            <a:spcAft>
              <a:spcPct val="15000"/>
            </a:spcAft>
            <a:buChar char="••"/>
          </a:pPr>
          <a:r>
            <a:rPr lang="sr-Latn-CS" sz="2000" kern="1200" dirty="0" smtClean="0">
              <a:latin typeface="+mj-lt"/>
            </a:rPr>
            <a:t>metoda preprodajne cene</a:t>
          </a:r>
          <a:endParaRPr lang="sr-Latn-RS" sz="2000" kern="1200" dirty="0"/>
        </a:p>
      </dsp:txBody>
      <dsp:txXfrm>
        <a:off x="3144444" y="196948"/>
        <a:ext cx="4127033" cy="1179267"/>
      </dsp:txXfrm>
    </dsp:sp>
    <dsp:sp modelId="{3E1A9302-91AC-4593-9875-E7EAC69E5FEC}">
      <dsp:nvSpPr>
        <dsp:cNvPr id="0" name=""/>
        <dsp:cNvSpPr/>
      </dsp:nvSpPr>
      <dsp:spPr>
        <a:xfrm>
          <a:off x="0" y="403"/>
          <a:ext cx="3144444" cy="1572357"/>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sr-Latn-RS" sz="2800" kern="1200" dirty="0" smtClean="0">
              <a:latin typeface="+mj-lt"/>
            </a:rPr>
            <a:t>Tradicionalne transakcione metode</a:t>
          </a:r>
          <a:endParaRPr lang="sr-Latn-RS" sz="2800" kern="1200" dirty="0"/>
        </a:p>
      </dsp:txBody>
      <dsp:txXfrm>
        <a:off x="76756" y="77159"/>
        <a:ext cx="2990932" cy="1418845"/>
      </dsp:txXfrm>
    </dsp:sp>
    <dsp:sp modelId="{CBC4F597-2F6C-4F5E-9266-B647A9E7A7CD}">
      <dsp:nvSpPr>
        <dsp:cNvPr id="0" name=""/>
        <dsp:cNvSpPr/>
      </dsp:nvSpPr>
      <dsp:spPr>
        <a:xfrm>
          <a:off x="3144444" y="1729996"/>
          <a:ext cx="4716667" cy="1572357"/>
        </a:xfrm>
        <a:prstGeom prst="rightArrow">
          <a:avLst>
            <a:gd name="adj1" fmla="val 75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sr-Latn-CS" sz="2000" kern="1200" dirty="0" smtClean="0">
              <a:latin typeface="+mj-lt"/>
            </a:rPr>
            <a:t>metoda transakcione neto marže</a:t>
          </a:r>
          <a:endParaRPr lang="sr-Latn-RS" sz="2000" kern="1200" dirty="0"/>
        </a:p>
        <a:p>
          <a:pPr marL="228600" lvl="1" indent="-228600" algn="l" defTabSz="889000">
            <a:lnSpc>
              <a:spcPct val="90000"/>
            </a:lnSpc>
            <a:spcBef>
              <a:spcPct val="0"/>
            </a:spcBef>
            <a:spcAft>
              <a:spcPct val="15000"/>
            </a:spcAft>
            <a:buChar char="••"/>
          </a:pPr>
          <a:r>
            <a:rPr lang="sr-Latn-CS" sz="2000" kern="1200" dirty="0" smtClean="0">
              <a:latin typeface="+mj-lt"/>
            </a:rPr>
            <a:t>metoda podele dobiti</a:t>
          </a:r>
          <a:endParaRPr lang="sr-Latn-RS" sz="2000" b="1" kern="1200" dirty="0"/>
        </a:p>
      </dsp:txBody>
      <dsp:txXfrm>
        <a:off x="3144444" y="1926541"/>
        <a:ext cx="4127033" cy="1179267"/>
      </dsp:txXfrm>
    </dsp:sp>
    <dsp:sp modelId="{686C1D5F-D6A0-4D04-863C-B42631198AB6}">
      <dsp:nvSpPr>
        <dsp:cNvPr id="0" name=""/>
        <dsp:cNvSpPr/>
      </dsp:nvSpPr>
      <dsp:spPr>
        <a:xfrm>
          <a:off x="0" y="1729996"/>
          <a:ext cx="3144444" cy="1572357"/>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sr-Latn-RS" sz="2800" kern="1200" dirty="0" smtClean="0">
              <a:latin typeface="+mj-lt"/>
            </a:rPr>
            <a:t>Metode transakcione dobiti</a:t>
          </a:r>
          <a:endParaRPr lang="sr-Latn-RS" sz="2800" kern="1200" dirty="0"/>
        </a:p>
      </dsp:txBody>
      <dsp:txXfrm>
        <a:off x="76756" y="1806752"/>
        <a:ext cx="2990932" cy="14188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3391B-6378-4AFD-9F10-4F6D7260EEBB}">
      <dsp:nvSpPr>
        <dsp:cNvPr id="0" name=""/>
        <dsp:cNvSpPr/>
      </dsp:nvSpPr>
      <dsp:spPr>
        <a:xfrm>
          <a:off x="-4594335" y="-704407"/>
          <a:ext cx="5472816" cy="5472816"/>
        </a:xfrm>
        <a:prstGeom prst="blockArc">
          <a:avLst>
            <a:gd name="adj1" fmla="val 18900000"/>
            <a:gd name="adj2" fmla="val 2700000"/>
            <a:gd name="adj3" fmla="val 39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88A048-3580-4312-83C1-93C011E22E5A}">
      <dsp:nvSpPr>
        <dsp:cNvPr id="0" name=""/>
        <dsp:cNvSpPr/>
      </dsp:nvSpPr>
      <dsp:spPr>
        <a:xfrm>
          <a:off x="384538" y="283000"/>
          <a:ext cx="7386113" cy="44999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8100" rIns="38100" bIns="38100" numCol="1" spcCol="1270" anchor="ctr" anchorCtr="0">
          <a:noAutofit/>
        </a:bodyPr>
        <a:lstStyle/>
        <a:p>
          <a:pPr lvl="0" algn="l" defTabSz="666750">
            <a:lnSpc>
              <a:spcPct val="90000"/>
            </a:lnSpc>
            <a:spcBef>
              <a:spcPct val="0"/>
            </a:spcBef>
            <a:spcAft>
              <a:spcPct val="35000"/>
            </a:spcAft>
          </a:pPr>
          <a:r>
            <a:rPr lang="sr-Latn-RS" sz="1500" kern="1200" dirty="0" smtClean="0">
              <a:latin typeface="+mj-lt"/>
            </a:rPr>
            <a:t>priroda transakcija koje su predmet analize</a:t>
          </a:r>
          <a:endParaRPr lang="sr-Latn-RS" sz="1500" kern="1200" dirty="0">
            <a:latin typeface="+mj-lt"/>
          </a:endParaRPr>
        </a:p>
      </dsp:txBody>
      <dsp:txXfrm>
        <a:off x="384538" y="283000"/>
        <a:ext cx="7386113" cy="449998"/>
      </dsp:txXfrm>
    </dsp:sp>
    <dsp:sp modelId="{4CF2671B-6E91-4B17-AAA4-12E94BB4D09A}">
      <dsp:nvSpPr>
        <dsp:cNvPr id="0" name=""/>
        <dsp:cNvSpPr/>
      </dsp:nvSpPr>
      <dsp:spPr>
        <a:xfrm>
          <a:off x="66936" y="190398"/>
          <a:ext cx="635203" cy="635203"/>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362D25-05EC-40B1-9E0B-65A4C8F69408}">
      <dsp:nvSpPr>
        <dsp:cNvPr id="0" name=""/>
        <dsp:cNvSpPr/>
      </dsp:nvSpPr>
      <dsp:spPr>
        <a:xfrm>
          <a:off x="748672" y="1045000"/>
          <a:ext cx="7021978" cy="44999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8100" rIns="38100" bIns="38100" numCol="1" spcCol="1270" anchor="ctr" anchorCtr="0">
          <a:noAutofit/>
        </a:bodyPr>
        <a:lstStyle/>
        <a:p>
          <a:pPr lvl="0" algn="l" defTabSz="666750">
            <a:lnSpc>
              <a:spcPct val="90000"/>
            </a:lnSpc>
            <a:spcBef>
              <a:spcPct val="0"/>
            </a:spcBef>
            <a:spcAft>
              <a:spcPct val="35000"/>
            </a:spcAft>
          </a:pPr>
          <a:r>
            <a:rPr lang="sr-Latn-CS" sz="1500" kern="1200" dirty="0" smtClean="0">
              <a:latin typeface="+mj-lt"/>
            </a:rPr>
            <a:t>dostupnost i pouzdanost podataka za analizu</a:t>
          </a:r>
          <a:endParaRPr lang="sr-Latn-RS" sz="1500" kern="1200" dirty="0">
            <a:latin typeface="+mj-lt"/>
          </a:endParaRPr>
        </a:p>
      </dsp:txBody>
      <dsp:txXfrm>
        <a:off x="748672" y="1045000"/>
        <a:ext cx="7021978" cy="449998"/>
      </dsp:txXfrm>
    </dsp:sp>
    <dsp:sp modelId="{5E4D3177-0848-4644-8C59-21A5468B1F81}">
      <dsp:nvSpPr>
        <dsp:cNvPr id="0" name=""/>
        <dsp:cNvSpPr/>
      </dsp:nvSpPr>
      <dsp:spPr>
        <a:xfrm>
          <a:off x="431071" y="916769"/>
          <a:ext cx="635203" cy="635203"/>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FE3B5B-47FF-4CBD-B24C-C1C01434BEF2}">
      <dsp:nvSpPr>
        <dsp:cNvPr id="0" name=""/>
        <dsp:cNvSpPr/>
      </dsp:nvSpPr>
      <dsp:spPr>
        <a:xfrm>
          <a:off x="860432" y="1807000"/>
          <a:ext cx="6910218" cy="44999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8100" rIns="38100" bIns="38100" numCol="1" spcCol="1270" anchor="ctr" anchorCtr="0">
          <a:noAutofit/>
        </a:bodyPr>
        <a:lstStyle/>
        <a:p>
          <a:pPr lvl="0" algn="l" defTabSz="666750">
            <a:lnSpc>
              <a:spcPct val="90000"/>
            </a:lnSpc>
            <a:spcBef>
              <a:spcPct val="0"/>
            </a:spcBef>
            <a:spcAft>
              <a:spcPct val="35000"/>
            </a:spcAft>
          </a:pPr>
          <a:r>
            <a:rPr lang="sr-Latn-CS" sz="1500" kern="1200" dirty="0" smtClean="0">
              <a:latin typeface="+mj-lt"/>
            </a:rPr>
            <a:t>stepen </a:t>
          </a:r>
          <a:r>
            <a:rPr lang="sr-Latn-CS" sz="1500" kern="1200" dirty="0" err="1" smtClean="0">
              <a:latin typeface="+mj-lt"/>
            </a:rPr>
            <a:t>uporedivosti</a:t>
          </a:r>
          <a:r>
            <a:rPr lang="sr-Latn-CS" sz="1500" kern="1200" dirty="0" smtClean="0">
              <a:latin typeface="+mj-lt"/>
            </a:rPr>
            <a:t> između transakcija obavljenih po </a:t>
          </a:r>
          <a:r>
            <a:rPr lang="sr-Latn-CS" sz="1500" kern="1200" dirty="0" err="1" smtClean="0">
              <a:latin typeface="+mj-lt"/>
            </a:rPr>
            <a:t>transfernim</a:t>
          </a:r>
          <a:r>
            <a:rPr lang="sr-Latn-CS" sz="1500" kern="1200" dirty="0" smtClean="0">
              <a:latin typeface="+mj-lt"/>
            </a:rPr>
            <a:t> cenama sa transakcijama koje se obavljaju sa ili između nepovezanih lica </a:t>
          </a:r>
          <a:endParaRPr lang="sr-Latn-RS" sz="1500" kern="1200" dirty="0">
            <a:latin typeface="+mj-lt"/>
          </a:endParaRPr>
        </a:p>
      </dsp:txBody>
      <dsp:txXfrm>
        <a:off x="860432" y="1807000"/>
        <a:ext cx="6910218" cy="449998"/>
      </dsp:txXfrm>
    </dsp:sp>
    <dsp:sp modelId="{347014DC-2919-47CA-B255-9CA90ACA9364}">
      <dsp:nvSpPr>
        <dsp:cNvPr id="0" name=""/>
        <dsp:cNvSpPr/>
      </dsp:nvSpPr>
      <dsp:spPr>
        <a:xfrm>
          <a:off x="542831" y="1714398"/>
          <a:ext cx="635203" cy="635203"/>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929CAC-DC4E-477A-AB6C-8421523CCC07}">
      <dsp:nvSpPr>
        <dsp:cNvPr id="0" name=""/>
        <dsp:cNvSpPr/>
      </dsp:nvSpPr>
      <dsp:spPr>
        <a:xfrm>
          <a:off x="748672" y="2569000"/>
          <a:ext cx="7021978" cy="44999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8100" rIns="38100" bIns="38100" numCol="1" spcCol="1270" anchor="ctr" anchorCtr="0">
          <a:noAutofit/>
        </a:bodyPr>
        <a:lstStyle/>
        <a:p>
          <a:pPr lvl="0" algn="l" defTabSz="666750">
            <a:lnSpc>
              <a:spcPct val="90000"/>
            </a:lnSpc>
            <a:spcBef>
              <a:spcPct val="0"/>
            </a:spcBef>
            <a:spcAft>
              <a:spcPct val="35000"/>
            </a:spcAft>
          </a:pPr>
          <a:r>
            <a:rPr lang="sr-Latn-CS" sz="1500" kern="1200" dirty="0" err="1" smtClean="0">
              <a:latin typeface="+mj-lt"/>
            </a:rPr>
            <a:t>primerenost</a:t>
          </a:r>
          <a:r>
            <a:rPr lang="sr-Latn-CS" sz="1500" kern="1200" dirty="0" smtClean="0">
              <a:latin typeface="+mj-lt"/>
            </a:rPr>
            <a:t> korišćenja finansijskih podataka nepovezanih lica za analizu usklađenosti </a:t>
          </a:r>
          <a:r>
            <a:rPr lang="sr-Latn-CS" sz="1500" kern="1200" dirty="0" err="1" smtClean="0">
              <a:latin typeface="+mj-lt"/>
            </a:rPr>
            <a:t>transfernih</a:t>
          </a:r>
          <a:r>
            <a:rPr lang="sr-Latn-CS" sz="1500" kern="1200" dirty="0" smtClean="0">
              <a:latin typeface="+mj-lt"/>
            </a:rPr>
            <a:t> cena</a:t>
          </a:r>
          <a:endParaRPr lang="sr-Latn-RS" sz="1500" kern="1200" dirty="0">
            <a:latin typeface="+mj-lt"/>
          </a:endParaRPr>
        </a:p>
      </dsp:txBody>
      <dsp:txXfrm>
        <a:off x="748672" y="2569000"/>
        <a:ext cx="7021978" cy="449998"/>
      </dsp:txXfrm>
    </dsp:sp>
    <dsp:sp modelId="{38134FA3-98AF-4A0A-8231-A02E98DD649F}">
      <dsp:nvSpPr>
        <dsp:cNvPr id="0" name=""/>
        <dsp:cNvSpPr/>
      </dsp:nvSpPr>
      <dsp:spPr>
        <a:xfrm>
          <a:off x="431071" y="2476398"/>
          <a:ext cx="635203" cy="635203"/>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68F240-DD1E-4BB5-B356-C91DB21108FC}">
      <dsp:nvSpPr>
        <dsp:cNvPr id="0" name=""/>
        <dsp:cNvSpPr/>
      </dsp:nvSpPr>
      <dsp:spPr>
        <a:xfrm>
          <a:off x="384538" y="3331000"/>
          <a:ext cx="7386113" cy="44999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8100" rIns="38100" bIns="38100" numCol="1" spcCol="1270" anchor="ctr" anchorCtr="0">
          <a:noAutofit/>
        </a:bodyPr>
        <a:lstStyle/>
        <a:p>
          <a:pPr lvl="0" algn="l" defTabSz="666750">
            <a:lnSpc>
              <a:spcPct val="90000"/>
            </a:lnSpc>
            <a:spcBef>
              <a:spcPct val="0"/>
            </a:spcBef>
            <a:spcAft>
              <a:spcPct val="35000"/>
            </a:spcAft>
          </a:pPr>
          <a:r>
            <a:rPr lang="sr-Latn-CS" sz="1500" kern="1200" dirty="0" smtClean="0">
              <a:latin typeface="+mj-lt"/>
            </a:rPr>
            <a:t>priroda i pouzdanost pretpostavki</a:t>
          </a:r>
          <a:endParaRPr lang="sr-Latn-RS" sz="1500" kern="1200" dirty="0">
            <a:latin typeface="+mj-lt"/>
          </a:endParaRPr>
        </a:p>
      </dsp:txBody>
      <dsp:txXfrm>
        <a:off x="384538" y="3331000"/>
        <a:ext cx="7386113" cy="449998"/>
      </dsp:txXfrm>
    </dsp:sp>
    <dsp:sp modelId="{09642EA0-CA1A-4AF2-8295-4133FD948D52}">
      <dsp:nvSpPr>
        <dsp:cNvPr id="0" name=""/>
        <dsp:cNvSpPr/>
      </dsp:nvSpPr>
      <dsp:spPr>
        <a:xfrm>
          <a:off x="66936" y="3238398"/>
          <a:ext cx="635203" cy="635203"/>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9DE84-81C4-432A-B57E-3A0E854522E1}">
      <dsp:nvSpPr>
        <dsp:cNvPr id="0" name=""/>
        <dsp:cNvSpPr/>
      </dsp:nvSpPr>
      <dsp:spPr>
        <a:xfrm>
          <a:off x="4067066" y="2211153"/>
          <a:ext cx="410156" cy="91440"/>
        </a:xfrm>
        <a:custGeom>
          <a:avLst/>
          <a:gdLst/>
          <a:ahLst/>
          <a:cxnLst/>
          <a:rect l="0" t="0" r="0" b="0"/>
          <a:pathLst>
            <a:path>
              <a:moveTo>
                <a:pt x="0" y="45720"/>
              </a:moveTo>
              <a:lnTo>
                <a:pt x="410156" y="45720"/>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r-Latn-RS" sz="500" kern="1200"/>
        </a:p>
      </dsp:txBody>
      <dsp:txXfrm>
        <a:off x="4261890" y="2246619"/>
        <a:ext cx="20507" cy="20507"/>
      </dsp:txXfrm>
    </dsp:sp>
    <dsp:sp modelId="{BD7FD783-083E-4BDC-AE14-C03EC03140C5}">
      <dsp:nvSpPr>
        <dsp:cNvPr id="0" name=""/>
        <dsp:cNvSpPr/>
      </dsp:nvSpPr>
      <dsp:spPr>
        <a:xfrm>
          <a:off x="946441" y="1621600"/>
          <a:ext cx="1069840" cy="635272"/>
        </a:xfrm>
        <a:custGeom>
          <a:avLst/>
          <a:gdLst/>
          <a:ahLst/>
          <a:cxnLst/>
          <a:rect l="0" t="0" r="0" b="0"/>
          <a:pathLst>
            <a:path>
              <a:moveTo>
                <a:pt x="0" y="0"/>
              </a:moveTo>
              <a:lnTo>
                <a:pt x="534920" y="0"/>
              </a:lnTo>
              <a:lnTo>
                <a:pt x="534920" y="635272"/>
              </a:lnTo>
              <a:lnTo>
                <a:pt x="1069840" y="63527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r-Latn-RS" sz="500" kern="1200"/>
        </a:p>
      </dsp:txBody>
      <dsp:txXfrm>
        <a:off x="1450255" y="1908130"/>
        <a:ext cx="62211" cy="62211"/>
      </dsp:txXfrm>
    </dsp:sp>
    <dsp:sp modelId="{7D6B6415-1922-4B67-98A8-901A3463F509}">
      <dsp:nvSpPr>
        <dsp:cNvPr id="0" name=""/>
        <dsp:cNvSpPr/>
      </dsp:nvSpPr>
      <dsp:spPr>
        <a:xfrm>
          <a:off x="4067066" y="994575"/>
          <a:ext cx="410156" cy="91440"/>
        </a:xfrm>
        <a:custGeom>
          <a:avLst/>
          <a:gdLst/>
          <a:ahLst/>
          <a:cxnLst/>
          <a:rect l="0" t="0" r="0" b="0"/>
          <a:pathLst>
            <a:path>
              <a:moveTo>
                <a:pt x="0" y="45720"/>
              </a:moveTo>
              <a:lnTo>
                <a:pt x="410156" y="45720"/>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r-Latn-RS" sz="500" kern="1200"/>
        </a:p>
      </dsp:txBody>
      <dsp:txXfrm>
        <a:off x="4261890" y="1030041"/>
        <a:ext cx="20507" cy="20507"/>
      </dsp:txXfrm>
    </dsp:sp>
    <dsp:sp modelId="{D8C75302-8B80-4873-891B-705003AA051E}">
      <dsp:nvSpPr>
        <dsp:cNvPr id="0" name=""/>
        <dsp:cNvSpPr/>
      </dsp:nvSpPr>
      <dsp:spPr>
        <a:xfrm>
          <a:off x="946441" y="1040295"/>
          <a:ext cx="1069840" cy="581304"/>
        </a:xfrm>
        <a:custGeom>
          <a:avLst/>
          <a:gdLst/>
          <a:ahLst/>
          <a:cxnLst/>
          <a:rect l="0" t="0" r="0" b="0"/>
          <a:pathLst>
            <a:path>
              <a:moveTo>
                <a:pt x="0" y="581304"/>
              </a:moveTo>
              <a:lnTo>
                <a:pt x="534920" y="581304"/>
              </a:lnTo>
              <a:lnTo>
                <a:pt x="534920" y="0"/>
              </a:lnTo>
              <a:lnTo>
                <a:pt x="1069840"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r-Latn-RS" sz="500" kern="1200"/>
        </a:p>
      </dsp:txBody>
      <dsp:txXfrm>
        <a:off x="1450922" y="1300508"/>
        <a:ext cx="60878" cy="60878"/>
      </dsp:txXfrm>
    </dsp:sp>
    <dsp:sp modelId="{5641370C-A703-44CE-8413-568AD561C3D4}">
      <dsp:nvSpPr>
        <dsp:cNvPr id="0" name=""/>
        <dsp:cNvSpPr/>
      </dsp:nvSpPr>
      <dsp:spPr>
        <a:xfrm>
          <a:off x="13650" y="1289335"/>
          <a:ext cx="1201051" cy="66452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sr-Latn-RS" sz="2200" kern="1200" dirty="0" smtClean="0"/>
            <a:t>Bruto marža</a:t>
          </a:r>
          <a:endParaRPr lang="sr-Latn-RS" sz="2200" kern="1200" dirty="0"/>
        </a:p>
      </dsp:txBody>
      <dsp:txXfrm>
        <a:off x="13650" y="1289335"/>
        <a:ext cx="1201051" cy="664529"/>
      </dsp:txXfrm>
    </dsp:sp>
    <dsp:sp modelId="{C54538EE-DD3B-4FF3-8A62-FD72CA7FEEBD}">
      <dsp:nvSpPr>
        <dsp:cNvPr id="0" name=""/>
        <dsp:cNvSpPr/>
      </dsp:nvSpPr>
      <dsp:spPr>
        <a:xfrm>
          <a:off x="2016281" y="581738"/>
          <a:ext cx="2050784" cy="91711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sr-Latn-RS" sz="2200" kern="1200" dirty="0" smtClean="0"/>
            <a:t>Interna</a:t>
          </a:r>
          <a:endParaRPr lang="sr-Latn-RS" sz="2200" kern="1200" dirty="0"/>
        </a:p>
      </dsp:txBody>
      <dsp:txXfrm>
        <a:off x="2016281" y="581738"/>
        <a:ext cx="2050784" cy="917113"/>
      </dsp:txXfrm>
    </dsp:sp>
    <dsp:sp modelId="{CBA20315-DC2B-4326-9BF7-6BCF03F88BD2}">
      <dsp:nvSpPr>
        <dsp:cNvPr id="0" name=""/>
        <dsp:cNvSpPr/>
      </dsp:nvSpPr>
      <dsp:spPr>
        <a:xfrm>
          <a:off x="4477223" y="510161"/>
          <a:ext cx="2537825" cy="1060268"/>
        </a:xfrm>
        <a:prstGeom prst="rect">
          <a:avLst/>
        </a:prstGeom>
        <a:solidFill>
          <a:srgbClr val="3F9C3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r-Latn-RS" sz="1600" kern="1200" dirty="0" smtClean="0"/>
            <a:t>Primer: vršenje transportnih usluga i povezanim i nepovezanim društvima</a:t>
          </a:r>
          <a:endParaRPr lang="sr-Latn-RS" sz="1600" kern="1200" dirty="0"/>
        </a:p>
      </dsp:txBody>
      <dsp:txXfrm>
        <a:off x="4477223" y="510161"/>
        <a:ext cx="2537825" cy="1060268"/>
      </dsp:txXfrm>
    </dsp:sp>
    <dsp:sp modelId="{F2DC2D14-8450-4922-9E3D-FA214079567D}">
      <dsp:nvSpPr>
        <dsp:cNvPr id="0" name=""/>
        <dsp:cNvSpPr/>
      </dsp:nvSpPr>
      <dsp:spPr>
        <a:xfrm>
          <a:off x="2016281" y="1798316"/>
          <a:ext cx="2050784" cy="91711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sr-Latn-RS" sz="2200" kern="1200" dirty="0" smtClean="0"/>
            <a:t>Eksterna</a:t>
          </a:r>
          <a:endParaRPr lang="sr-Latn-RS" sz="2200" kern="1200" dirty="0"/>
        </a:p>
      </dsp:txBody>
      <dsp:txXfrm>
        <a:off x="2016281" y="1798316"/>
        <a:ext cx="2050784" cy="917113"/>
      </dsp:txXfrm>
    </dsp:sp>
    <dsp:sp modelId="{14C29768-8BAC-4652-9C03-18590EE47DF0}">
      <dsp:nvSpPr>
        <dsp:cNvPr id="0" name=""/>
        <dsp:cNvSpPr/>
      </dsp:nvSpPr>
      <dsp:spPr>
        <a:xfrm>
          <a:off x="4477223" y="1726739"/>
          <a:ext cx="2537825" cy="1060268"/>
        </a:xfrm>
        <a:prstGeom prst="rect">
          <a:avLst/>
        </a:prstGeom>
        <a:solidFill>
          <a:srgbClr val="3F9C3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r-Latn-RS" sz="1600" kern="1200" dirty="0" smtClean="0"/>
            <a:t>Primer: usluga proizvodnje poluproizvoda npr. kakao mase isključivo povezanom licu</a:t>
          </a:r>
          <a:endParaRPr lang="sr-Latn-RS" sz="1600" kern="1200" dirty="0"/>
        </a:p>
      </dsp:txBody>
      <dsp:txXfrm>
        <a:off x="4477223" y="1726739"/>
        <a:ext cx="2537825" cy="106026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473AF6-2FAB-4713-B6C6-E0386261291F}" type="datetimeFigureOut">
              <a:rPr lang="en-GB" smtClean="0"/>
              <a:t>29/11/2018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98E0F9-4544-4B83-BE12-483232559C3B}" type="slidenum">
              <a:rPr lang="en-GB" smtClean="0"/>
              <a:t>‹#›</a:t>
            </a:fld>
            <a:endParaRPr lang="en-GB"/>
          </a:p>
        </p:txBody>
      </p:sp>
    </p:spTree>
    <p:extLst>
      <p:ext uri="{BB962C8B-B14F-4D97-AF65-F5344CB8AC3E}">
        <p14:creationId xmlns:p14="http://schemas.microsoft.com/office/powerpoint/2010/main" val="845763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339265-ADFC-4563-A924-76225813E49E}" type="datetimeFigureOut">
              <a:rPr lang="en-GB" smtClean="0"/>
              <a:t>29/11/2018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8859B-D7B2-4524-A914-23A343B7401F}" type="slidenum">
              <a:rPr lang="en-GB" smtClean="0"/>
              <a:t>‹#›</a:t>
            </a:fld>
            <a:endParaRPr lang="en-GB"/>
          </a:p>
        </p:txBody>
      </p:sp>
    </p:spTree>
    <p:extLst>
      <p:ext uri="{BB962C8B-B14F-4D97-AF65-F5344CB8AC3E}">
        <p14:creationId xmlns:p14="http://schemas.microsoft.com/office/powerpoint/2010/main" val="229596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F7D8859B-D7B2-4524-A914-23A343B7401F}" type="slidenum">
              <a:rPr lang="en-GB" smtClean="0"/>
              <a:t>7</a:t>
            </a:fld>
            <a:endParaRPr lang="en-GB"/>
          </a:p>
        </p:txBody>
      </p:sp>
    </p:spTree>
    <p:extLst>
      <p:ext uri="{BB962C8B-B14F-4D97-AF65-F5344CB8AC3E}">
        <p14:creationId xmlns:p14="http://schemas.microsoft.com/office/powerpoint/2010/main" val="1229588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D8859B-D7B2-4524-A914-23A343B7401F}" type="slidenum">
              <a:rPr lang="en-GB" smtClean="0"/>
              <a:t>24</a:t>
            </a:fld>
            <a:endParaRPr lang="en-GB"/>
          </a:p>
        </p:txBody>
      </p:sp>
    </p:spTree>
    <p:extLst>
      <p:ext uri="{BB962C8B-B14F-4D97-AF65-F5344CB8AC3E}">
        <p14:creationId xmlns:p14="http://schemas.microsoft.com/office/powerpoint/2010/main" val="2813394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4" name="Rectangle 3"/>
          <p:cNvSpPr/>
          <p:nvPr userDrawn="1"/>
        </p:nvSpPr>
        <p:spPr>
          <a:xfrm>
            <a:off x="-1" y="195486"/>
            <a:ext cx="8964613" cy="3996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0916" y="4390045"/>
            <a:ext cx="1303572" cy="5579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1058236" y="987574"/>
            <a:ext cx="5760640" cy="2123658"/>
          </a:xfrm>
          <a:prstGeom prst="rect">
            <a:avLst/>
          </a:prstGeom>
          <a:noFill/>
        </p:spPr>
        <p:txBody>
          <a:bodyPr wrap="square" rtlCol="0">
            <a:spAutoFit/>
          </a:bodyPr>
          <a:lstStyle/>
          <a:p>
            <a:r>
              <a:rPr kumimoji="0" lang="en-US" sz="4400" b="0" i="0" u="none" strike="noStrike" kern="1200" cap="none" spc="0" normalizeH="0" baseline="0" noProof="0" dirty="0" smtClean="0">
                <a:ln>
                  <a:noFill/>
                </a:ln>
                <a:solidFill>
                  <a:schemeClr val="bg1"/>
                </a:solidFill>
                <a:effectLst/>
                <a:uLnTx/>
                <a:uFillTx/>
                <a:latin typeface="+mn-lt"/>
              </a:rPr>
              <a:t>THE POWER </a:t>
            </a:r>
            <a:br>
              <a:rPr kumimoji="0" lang="en-US" sz="4400" b="0" i="0" u="none" strike="noStrike" kern="1200" cap="none" spc="0" normalizeH="0" baseline="0" noProof="0" dirty="0" smtClean="0">
                <a:ln>
                  <a:noFill/>
                </a:ln>
                <a:solidFill>
                  <a:schemeClr val="bg1"/>
                </a:solidFill>
                <a:effectLst/>
                <a:uLnTx/>
                <a:uFillTx/>
                <a:latin typeface="+mn-lt"/>
              </a:rPr>
            </a:br>
            <a:r>
              <a:rPr kumimoji="0" lang="en-US" sz="4400" b="0" i="0" u="none" strike="noStrike" kern="1200" cap="none" spc="0" normalizeH="0" baseline="0" noProof="0" dirty="0" smtClean="0">
                <a:ln>
                  <a:noFill/>
                </a:ln>
                <a:solidFill>
                  <a:schemeClr val="bg1"/>
                </a:solidFill>
                <a:effectLst/>
                <a:uLnTx/>
                <a:uFillTx/>
                <a:latin typeface="+mn-lt"/>
              </a:rPr>
              <a:t>OF BEING UNDERSTOOD</a:t>
            </a:r>
            <a:endParaRPr lang="en-GB" dirty="0">
              <a:solidFill>
                <a:schemeClr val="bg1"/>
              </a:solidFill>
            </a:endParaRPr>
          </a:p>
        </p:txBody>
      </p:sp>
      <p:sp>
        <p:nvSpPr>
          <p:cNvPr id="5" name="TextBox 4"/>
          <p:cNvSpPr txBox="1"/>
          <p:nvPr userDrawn="1"/>
        </p:nvSpPr>
        <p:spPr>
          <a:xfrm>
            <a:off x="1115616" y="3363838"/>
            <a:ext cx="43204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AUDIT | TAX | CONSULTING</a:t>
            </a:r>
          </a:p>
        </p:txBody>
      </p:sp>
      <p:sp>
        <p:nvSpPr>
          <p:cNvPr id="9" name="Rounded Rectangle 8"/>
          <p:cNvSpPr/>
          <p:nvPr userDrawn="1"/>
        </p:nvSpPr>
        <p:spPr>
          <a:xfrm>
            <a:off x="6156176" y="3651870"/>
            <a:ext cx="1296144" cy="378042"/>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userDrawn="1"/>
        </p:nvSpPr>
        <p:spPr>
          <a:xfrm>
            <a:off x="539552" y="514231"/>
            <a:ext cx="5904656" cy="3326660"/>
          </a:xfrm>
          <a:prstGeom prst="roundRect">
            <a:avLst>
              <a:gd name="adj" fmla="val 278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userDrawn="1"/>
        </p:nvSpPr>
        <p:spPr>
          <a:xfrm>
            <a:off x="858959" y="303498"/>
            <a:ext cx="7385449" cy="2988332"/>
          </a:xfrm>
          <a:prstGeom prst="roundRect">
            <a:avLst>
              <a:gd name="adj" fmla="val 3903"/>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82097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8" name="Rectangle 7"/>
          <p:cNvSpPr/>
          <p:nvPr userDrawn="1"/>
        </p:nvSpPr>
        <p:spPr>
          <a:xfrm>
            <a:off x="0" y="915988"/>
            <a:ext cx="8892480" cy="35279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userDrawn="1"/>
        </p:nvSpPr>
        <p:spPr>
          <a:xfrm>
            <a:off x="5652120" y="915988"/>
            <a:ext cx="3312368" cy="3527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ontent Placeholder 33"/>
          <p:cNvSpPr>
            <a:spLocks noGrp="1"/>
          </p:cNvSpPr>
          <p:nvPr>
            <p:ph sz="quarter" idx="14"/>
          </p:nvPr>
        </p:nvSpPr>
        <p:spPr>
          <a:xfrm>
            <a:off x="251520" y="1059582"/>
            <a:ext cx="5040560" cy="2376264"/>
          </a:xfrm>
          <a:prstGeom prst="rect">
            <a:avLst/>
          </a:prstGeom>
        </p:spPr>
        <p:txBody>
          <a:bodyPr anchor="ctr">
            <a:normAutofit/>
          </a:bodyPr>
          <a:lstStyle>
            <a:lvl1pPr marL="0" indent="0" algn="ctr">
              <a:buNone/>
              <a:defRPr sz="2000" b="0" i="0" cap="all" baseline="0">
                <a:solidFill>
                  <a:schemeClr val="accent1"/>
                </a:solidFill>
              </a:defRPr>
            </a:lvl1pPr>
            <a:lvl2pPr>
              <a:defRPr sz="2000" b="1" i="0" cap="all" baseline="0">
                <a:solidFill>
                  <a:schemeClr val="accent1"/>
                </a:solidFill>
              </a:defRPr>
            </a:lvl2pPr>
            <a:lvl3pPr>
              <a:defRPr sz="2000" b="1" i="0" cap="all" baseline="0">
                <a:solidFill>
                  <a:schemeClr val="accent1"/>
                </a:solidFill>
              </a:defRPr>
            </a:lvl3pPr>
            <a:lvl4pPr>
              <a:defRPr sz="2000" b="1" i="0" cap="all" baseline="0">
                <a:solidFill>
                  <a:schemeClr val="accent1"/>
                </a:solidFill>
              </a:defRPr>
            </a:lvl4pPr>
            <a:lvl5pPr>
              <a:defRPr sz="2000" b="1" i="0" cap="all" baseline="0">
                <a:solidFill>
                  <a:schemeClr val="accent1"/>
                </a:solidFill>
              </a:defRPr>
            </a:lvl5pPr>
          </a:lstStyle>
          <a:p>
            <a:pPr lvl="0"/>
            <a:endParaRPr lang="en-US" dirty="0" smtClean="0"/>
          </a:p>
        </p:txBody>
      </p:sp>
      <p:sp>
        <p:nvSpPr>
          <p:cNvPr id="4" name="Text Placeholder 3"/>
          <p:cNvSpPr>
            <a:spLocks noGrp="1"/>
          </p:cNvSpPr>
          <p:nvPr>
            <p:ph type="body" sz="quarter" idx="15"/>
          </p:nvPr>
        </p:nvSpPr>
        <p:spPr>
          <a:xfrm>
            <a:off x="5796137" y="1059582"/>
            <a:ext cx="3038480" cy="3198277"/>
          </a:xfrm>
          <a:prstGeom prst="rect">
            <a:avLst/>
          </a:prstGeom>
          <a:ln>
            <a:noFill/>
          </a:ln>
        </p:spPr>
        <p:txBody>
          <a:bodyPr>
            <a:normAutofit/>
          </a:bodyPr>
          <a:lstStyle>
            <a:lvl1pPr>
              <a:spcAft>
                <a:spcPts val="600"/>
              </a:spcAft>
              <a:defRPr sz="1800" baseline="0">
                <a:solidFill>
                  <a:schemeClr val="bg1"/>
                </a:solidFill>
              </a:defRPr>
            </a:lvl1pPr>
            <a:lvl2pPr>
              <a:defRPr sz="1800" baseline="0">
                <a:solidFill>
                  <a:schemeClr val="bg1"/>
                </a:solidFill>
              </a:defRPr>
            </a:lvl2pPr>
            <a:lvl3pPr>
              <a:defRPr sz="1800" baseline="0">
                <a:solidFill>
                  <a:schemeClr val="bg1"/>
                </a:solidFill>
              </a:defRPr>
            </a:lvl3pPr>
            <a:lvl4pPr>
              <a:defRPr sz="1800" baseline="0">
                <a:solidFill>
                  <a:schemeClr val="bg1"/>
                </a:solidFill>
              </a:defRPr>
            </a:lvl4pPr>
            <a:lvl5pPr>
              <a:defRPr sz="18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7" hasCustomPrompt="1"/>
          </p:nvPr>
        </p:nvSpPr>
        <p:spPr>
          <a:xfrm>
            <a:off x="250825" y="3579862"/>
            <a:ext cx="5041900" cy="673859"/>
          </a:xfrm>
          <a:prstGeom prst="rect">
            <a:avLst/>
          </a:prstGeom>
        </p:spPr>
        <p:txBody>
          <a:bodyPr>
            <a:normAutofit/>
          </a:bodyPr>
          <a:lstStyle>
            <a:lvl1pPr marL="0" indent="0">
              <a:spcAft>
                <a:spcPts val="1200"/>
              </a:spcAft>
              <a:buNone/>
              <a:defRPr sz="1600" baseline="0"/>
            </a:lvl1pPr>
            <a:lvl2pPr>
              <a:defRPr sz="1400" baseline="0"/>
            </a:lvl2pPr>
            <a:lvl3pPr>
              <a:defRPr sz="1400" baseline="0"/>
            </a:lvl3pPr>
            <a:lvl4pPr>
              <a:defRPr sz="1400" baseline="0"/>
            </a:lvl4pPr>
            <a:lvl5pPr>
              <a:defRPr sz="1400" baseline="0"/>
            </a:lvl5pPr>
          </a:lstStyle>
          <a:p>
            <a:pPr lvl="0"/>
            <a:r>
              <a:rPr lang="en-US" dirty="0" smtClean="0"/>
              <a:t>Paragraph/caption for object above</a:t>
            </a:r>
          </a:p>
        </p:txBody>
      </p:sp>
      <p:sp>
        <p:nvSpPr>
          <p:cNvPr id="13" name="Text Placeholder 16"/>
          <p:cNvSpPr>
            <a:spLocks noGrp="1"/>
          </p:cNvSpPr>
          <p:nvPr>
            <p:ph type="body" sz="quarter" idx="13" hasCustomPrompt="1"/>
          </p:nvPr>
        </p:nvSpPr>
        <p:spPr>
          <a:xfrm>
            <a:off x="251520" y="339502"/>
            <a:ext cx="8713094"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14" name="Straight Connector 13"/>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2"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2641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pic>
        <p:nvPicPr>
          <p:cNvPr id="16"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0" y="915988"/>
            <a:ext cx="503040" cy="3527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a:off x="611560" y="915988"/>
            <a:ext cx="1080120"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5"/>
          <p:cNvSpPr>
            <a:spLocks noGrp="1"/>
          </p:cNvSpPr>
          <p:nvPr>
            <p:ph type="body" sz="quarter" idx="14" hasCustomPrompt="1"/>
          </p:nvPr>
        </p:nvSpPr>
        <p:spPr>
          <a:xfrm>
            <a:off x="1844079" y="915988"/>
            <a:ext cx="7119697" cy="503237"/>
          </a:xfrm>
          <a:prstGeom prst="rect">
            <a:avLst/>
          </a:prstGeom>
        </p:spPr>
        <p:txBody>
          <a:bodyPr>
            <a:noAutofit/>
          </a:bodyPr>
          <a:lstStyle>
            <a:lvl1pPr marL="0" indent="0">
              <a:buNone/>
              <a:defRPr sz="2400"/>
            </a:lvl1pPr>
          </a:lstStyle>
          <a:p>
            <a:pPr lvl="0"/>
            <a:r>
              <a:rPr lang="en-US" dirty="0" smtClean="0"/>
              <a:t>Click to edit subheading – 24pt</a:t>
            </a:r>
            <a:endParaRPr lang="en-GB" dirty="0"/>
          </a:p>
        </p:txBody>
      </p:sp>
      <p:sp>
        <p:nvSpPr>
          <p:cNvPr id="30" name="Text Placeholder 16"/>
          <p:cNvSpPr>
            <a:spLocks noGrp="1"/>
          </p:cNvSpPr>
          <p:nvPr>
            <p:ph type="body" sz="quarter" idx="13" hasCustomPrompt="1"/>
          </p:nvPr>
        </p:nvSpPr>
        <p:spPr>
          <a:xfrm>
            <a:off x="251519" y="339502"/>
            <a:ext cx="8729281" cy="270272"/>
          </a:xfrm>
          <a:prstGeom prst="rect">
            <a:avLst/>
          </a:prstGeom>
          <a:noFill/>
        </p:spPr>
        <p:txBody>
          <a:bodyPr anchor="ctr">
            <a:noAutofit/>
          </a:bodyPr>
          <a:lstStyle>
            <a:lvl1pPr marL="0" indent="0">
              <a:buNone/>
              <a:defRPr sz="2800" b="0" i="0" cap="none" baseline="0">
                <a:solidFill>
                  <a:schemeClr val="accent2"/>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1" name="Straight Connector 30"/>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16"/>
          </p:nvPr>
        </p:nvSpPr>
        <p:spPr>
          <a:xfrm>
            <a:off x="1844080" y="1492250"/>
            <a:ext cx="7120408"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325507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0"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2"/>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1" name="Straight Connector 30"/>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16"/>
          </p:nvPr>
        </p:nvSpPr>
        <p:spPr>
          <a:xfrm>
            <a:off x="251520" y="915988"/>
            <a:ext cx="8712968" cy="3527425"/>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936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8" name="Rectangle 7"/>
          <p:cNvSpPr/>
          <p:nvPr userDrawn="1"/>
        </p:nvSpPr>
        <p:spPr>
          <a:xfrm>
            <a:off x="0" y="915988"/>
            <a:ext cx="251520" cy="3527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316279" y="915988"/>
            <a:ext cx="626027"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20" y="339502"/>
            <a:ext cx="8720198"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3" name="Straight Connector 22"/>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6" name="Text Placeholder 5"/>
          <p:cNvSpPr>
            <a:spLocks noGrp="1"/>
          </p:cNvSpPr>
          <p:nvPr>
            <p:ph type="body" sz="quarter" idx="14" hasCustomPrompt="1"/>
          </p:nvPr>
        </p:nvSpPr>
        <p:spPr>
          <a:xfrm>
            <a:off x="1038153" y="915988"/>
            <a:ext cx="7925624" cy="503237"/>
          </a:xfrm>
          <a:prstGeom prst="rect">
            <a:avLst/>
          </a:prstGeom>
        </p:spPr>
        <p:txBody>
          <a:bodyPr>
            <a:noAutofit/>
          </a:bodyPr>
          <a:lstStyle>
            <a:lvl1pPr marL="0" indent="0">
              <a:buNone/>
              <a:defRPr sz="2400"/>
            </a:lvl1pPr>
          </a:lstStyle>
          <a:p>
            <a:pPr lvl="0"/>
            <a:r>
              <a:rPr lang="en-US" dirty="0" smtClean="0"/>
              <a:t>Click to edit subheading – 24pt</a:t>
            </a:r>
            <a:endParaRPr lang="en-GB" dirty="0"/>
          </a:p>
        </p:txBody>
      </p:sp>
      <p:sp>
        <p:nvSpPr>
          <p:cNvPr id="27" name="Content Placeholder 2"/>
          <p:cNvSpPr>
            <a:spLocks noGrp="1"/>
          </p:cNvSpPr>
          <p:nvPr>
            <p:ph sz="quarter" idx="16"/>
          </p:nvPr>
        </p:nvSpPr>
        <p:spPr>
          <a:xfrm>
            <a:off x="1038072" y="1492250"/>
            <a:ext cx="7926416"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2758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4 - with columns">
    <p:spTree>
      <p:nvGrpSpPr>
        <p:cNvPr id="1" name=""/>
        <p:cNvGrpSpPr/>
        <p:nvPr/>
      </p:nvGrpSpPr>
      <p:grpSpPr>
        <a:xfrm>
          <a:off x="0" y="0"/>
          <a:ext cx="0" cy="0"/>
          <a:chOff x="0" y="0"/>
          <a:chExt cx="0" cy="0"/>
        </a:xfrm>
      </p:grpSpPr>
      <p:sp>
        <p:nvSpPr>
          <p:cNvPr id="6" name="Rectangle 5"/>
          <p:cNvSpPr/>
          <p:nvPr userDrawn="1"/>
        </p:nvSpPr>
        <p:spPr>
          <a:xfrm>
            <a:off x="251520" y="267494"/>
            <a:ext cx="8712968" cy="50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6"/>
          <p:cNvSpPr>
            <a:spLocks noGrp="1"/>
          </p:cNvSpPr>
          <p:nvPr>
            <p:ph type="body" sz="quarter" idx="13" hasCustomPrompt="1"/>
          </p:nvPr>
        </p:nvSpPr>
        <p:spPr>
          <a:xfrm>
            <a:off x="251520" y="357262"/>
            <a:ext cx="8640772" cy="270272"/>
          </a:xfrm>
          <a:prstGeom prst="rect">
            <a:avLst/>
          </a:prstGeom>
          <a:noFill/>
        </p:spPr>
        <p:txBody>
          <a:bodyPr anchor="ctr">
            <a:noAutofit/>
          </a:bodyPr>
          <a:lstStyle>
            <a:lvl1pPr marL="0" indent="0">
              <a:buNone/>
              <a:defRPr sz="2800" b="0" i="0" cap="none" baseline="0">
                <a:solidFill>
                  <a:schemeClr val="bg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endParaRPr lang="en-GB" dirty="0"/>
          </a:p>
        </p:txBody>
      </p:sp>
      <p:sp>
        <p:nvSpPr>
          <p:cNvPr id="12" name="Text Placeholder 5"/>
          <p:cNvSpPr>
            <a:spLocks noGrp="1"/>
          </p:cNvSpPr>
          <p:nvPr>
            <p:ph type="body" sz="quarter" idx="14" hasCustomPrompt="1"/>
          </p:nvPr>
        </p:nvSpPr>
        <p:spPr>
          <a:xfrm>
            <a:off x="251520" y="915566"/>
            <a:ext cx="8712968" cy="485775"/>
          </a:xfrm>
          <a:prstGeom prst="rect">
            <a:avLst/>
          </a:prstGeom>
        </p:spPr>
        <p:txBody>
          <a:bodyPr>
            <a:noAutofit/>
          </a:bodyPr>
          <a:lstStyle>
            <a:lvl1pPr marL="0" indent="0">
              <a:buNone/>
              <a:defRPr sz="2400">
                <a:solidFill>
                  <a:schemeClr val="accent2"/>
                </a:solidFill>
              </a:defRPr>
            </a:lvl1pPr>
          </a:lstStyle>
          <a:p>
            <a:pPr lvl="0"/>
            <a:r>
              <a:rPr lang="en-US" dirty="0" smtClean="0"/>
              <a:t>Click to edit subheading – 24pt</a:t>
            </a:r>
            <a:endParaRPr lang="en-GB" dirty="0"/>
          </a:p>
        </p:txBody>
      </p:sp>
      <p:sp>
        <p:nvSpPr>
          <p:cNvPr id="23" name="Rectangle 22"/>
          <p:cNvSpPr/>
          <p:nvPr userDrawn="1"/>
        </p:nvSpPr>
        <p:spPr>
          <a:xfrm>
            <a:off x="1141" y="267494"/>
            <a:ext cx="178371" cy="504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ontent Placeholder 2"/>
          <p:cNvSpPr>
            <a:spLocks noGrp="1"/>
          </p:cNvSpPr>
          <p:nvPr>
            <p:ph sz="quarter" idx="16"/>
          </p:nvPr>
        </p:nvSpPr>
        <p:spPr>
          <a:xfrm>
            <a:off x="251520" y="1492250"/>
            <a:ext cx="8712968" cy="2951163"/>
          </a:xfrm>
          <a:prstGeom prst="rect">
            <a:avLst/>
          </a:prstGeom>
        </p:spPr>
        <p:txBody>
          <a:bodyPr numCol="2">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030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5">
    <p:spTree>
      <p:nvGrpSpPr>
        <p:cNvPr id="1" name=""/>
        <p:cNvGrpSpPr/>
        <p:nvPr/>
      </p:nvGrpSpPr>
      <p:grpSpPr>
        <a:xfrm>
          <a:off x="0" y="0"/>
          <a:ext cx="0" cy="0"/>
          <a:chOff x="0" y="0"/>
          <a:chExt cx="0" cy="0"/>
        </a:xfrm>
      </p:grpSpPr>
      <p:sp>
        <p:nvSpPr>
          <p:cNvPr id="6" name="Rectangle 5"/>
          <p:cNvSpPr/>
          <p:nvPr userDrawn="1"/>
        </p:nvSpPr>
        <p:spPr>
          <a:xfrm>
            <a:off x="251519" y="267494"/>
            <a:ext cx="8713093" cy="50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6"/>
          <p:cNvSpPr>
            <a:spLocks noGrp="1"/>
          </p:cNvSpPr>
          <p:nvPr>
            <p:ph type="body" sz="quarter" idx="13" hasCustomPrompt="1"/>
          </p:nvPr>
        </p:nvSpPr>
        <p:spPr>
          <a:xfrm>
            <a:off x="251520" y="357262"/>
            <a:ext cx="8640772" cy="270272"/>
          </a:xfrm>
          <a:prstGeom prst="rect">
            <a:avLst/>
          </a:prstGeom>
          <a:noFill/>
        </p:spPr>
        <p:txBody>
          <a:bodyPr anchor="ctr">
            <a:noAutofit/>
          </a:bodyPr>
          <a:lstStyle>
            <a:lvl1pPr marL="0" indent="0">
              <a:buNone/>
              <a:defRPr sz="2800" b="0" i="0" cap="none" baseline="0">
                <a:solidFill>
                  <a:schemeClr val="bg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endParaRPr lang="en-GB" dirty="0"/>
          </a:p>
        </p:txBody>
      </p:sp>
      <p:sp>
        <p:nvSpPr>
          <p:cNvPr id="12" name="Text Placeholder 5"/>
          <p:cNvSpPr>
            <a:spLocks noGrp="1"/>
          </p:cNvSpPr>
          <p:nvPr>
            <p:ph type="body" sz="quarter" idx="14" hasCustomPrompt="1"/>
          </p:nvPr>
        </p:nvSpPr>
        <p:spPr>
          <a:xfrm>
            <a:off x="251520" y="915566"/>
            <a:ext cx="8712968" cy="485775"/>
          </a:xfrm>
          <a:prstGeom prst="rect">
            <a:avLst/>
          </a:prstGeom>
        </p:spPr>
        <p:txBody>
          <a:bodyPr>
            <a:noAutofit/>
          </a:bodyPr>
          <a:lstStyle>
            <a:lvl1pPr marL="0" indent="0">
              <a:buNone/>
              <a:defRPr sz="2400">
                <a:solidFill>
                  <a:schemeClr val="accent2"/>
                </a:solidFill>
              </a:defRPr>
            </a:lvl1pPr>
          </a:lstStyle>
          <a:p>
            <a:pPr lvl="0"/>
            <a:r>
              <a:rPr lang="en-US" dirty="0" smtClean="0"/>
              <a:t>Click to edit subheading – 24pt</a:t>
            </a:r>
            <a:endParaRPr lang="en-GB" dirty="0"/>
          </a:p>
        </p:txBody>
      </p:sp>
      <p:sp>
        <p:nvSpPr>
          <p:cNvPr id="23" name="Rectangle 22"/>
          <p:cNvSpPr/>
          <p:nvPr userDrawn="1"/>
        </p:nvSpPr>
        <p:spPr>
          <a:xfrm>
            <a:off x="1141" y="267494"/>
            <a:ext cx="178371" cy="504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quarter" idx="15"/>
          </p:nvPr>
        </p:nvSpPr>
        <p:spPr>
          <a:xfrm>
            <a:off x="4643438" y="1492250"/>
            <a:ext cx="4321050"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Content Placeholder 2"/>
          <p:cNvSpPr>
            <a:spLocks noGrp="1"/>
          </p:cNvSpPr>
          <p:nvPr>
            <p:ph sz="quarter" idx="16"/>
          </p:nvPr>
        </p:nvSpPr>
        <p:spPr>
          <a:xfrm>
            <a:off x="251520" y="1492250"/>
            <a:ext cx="4248150"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8839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s and Testimonials Slide">
    <p:spTree>
      <p:nvGrpSpPr>
        <p:cNvPr id="1" name=""/>
        <p:cNvGrpSpPr/>
        <p:nvPr/>
      </p:nvGrpSpPr>
      <p:grpSpPr>
        <a:xfrm>
          <a:off x="0" y="0"/>
          <a:ext cx="0" cy="0"/>
          <a:chOff x="0" y="0"/>
          <a:chExt cx="0" cy="0"/>
        </a:xfrm>
      </p:grpSpPr>
      <p:sp>
        <p:nvSpPr>
          <p:cNvPr id="2" name="Rectangle 1"/>
          <p:cNvSpPr/>
          <p:nvPr userDrawn="1"/>
        </p:nvSpPr>
        <p:spPr>
          <a:xfrm>
            <a:off x="0" y="915988"/>
            <a:ext cx="4572000" cy="3527548"/>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4716015" y="915988"/>
            <a:ext cx="4248597" cy="1943794"/>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4716015" y="3003798"/>
            <a:ext cx="4248597" cy="1439738"/>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3" name="Straight Connector 22"/>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8" name="Text Placeholder 5"/>
          <p:cNvSpPr>
            <a:spLocks noGrp="1"/>
          </p:cNvSpPr>
          <p:nvPr>
            <p:ph type="body" sz="quarter" idx="20" hasCustomPrompt="1"/>
          </p:nvPr>
        </p:nvSpPr>
        <p:spPr>
          <a:xfrm>
            <a:off x="4847008" y="3219822"/>
            <a:ext cx="3987609" cy="1007691"/>
          </a:xfrm>
          <a:prstGeom prst="rect">
            <a:avLst/>
          </a:prstGeom>
        </p:spPr>
        <p:txBody>
          <a:bodyPr anchor="ctr" anchorCtr="0">
            <a:normAutofit/>
          </a:bodyPr>
          <a:lstStyle>
            <a:lvl1pPr marL="0" indent="0">
              <a:buNone/>
              <a:defRPr sz="1600"/>
            </a:lvl1pPr>
          </a:lstStyle>
          <a:p>
            <a:pPr lvl="0"/>
            <a:r>
              <a:rPr lang="en-US" dirty="0" smtClean="0"/>
              <a:t>“Click to edit quote – 16pt”</a:t>
            </a:r>
          </a:p>
        </p:txBody>
      </p:sp>
      <p:sp>
        <p:nvSpPr>
          <p:cNvPr id="30" name="Text Placeholder 5"/>
          <p:cNvSpPr>
            <a:spLocks noGrp="1"/>
          </p:cNvSpPr>
          <p:nvPr>
            <p:ph type="body" sz="quarter" idx="22" hasCustomPrompt="1"/>
          </p:nvPr>
        </p:nvSpPr>
        <p:spPr>
          <a:xfrm>
            <a:off x="4847008" y="1131887"/>
            <a:ext cx="3987609" cy="1547875"/>
          </a:xfrm>
          <a:prstGeom prst="rect">
            <a:avLst/>
          </a:prstGeom>
        </p:spPr>
        <p:txBody>
          <a:bodyPr anchor="ctr" anchorCtr="0">
            <a:normAutofit/>
          </a:bodyPr>
          <a:lstStyle>
            <a:lvl1pPr marL="0" indent="0">
              <a:buNone/>
              <a:defRPr sz="1600"/>
            </a:lvl1pPr>
          </a:lstStyle>
          <a:p>
            <a:pPr lvl="0"/>
            <a:r>
              <a:rPr lang="en-US" dirty="0" smtClean="0"/>
              <a:t>“Click to edit quote – 16pt”</a:t>
            </a:r>
          </a:p>
        </p:txBody>
      </p:sp>
      <p:sp>
        <p:nvSpPr>
          <p:cNvPr id="31" name="Text Placeholder 5"/>
          <p:cNvSpPr>
            <a:spLocks noGrp="1"/>
          </p:cNvSpPr>
          <p:nvPr>
            <p:ph type="body" sz="quarter" idx="23" hasCustomPrompt="1"/>
          </p:nvPr>
        </p:nvSpPr>
        <p:spPr>
          <a:xfrm>
            <a:off x="468089" y="1131887"/>
            <a:ext cx="3743325" cy="3096047"/>
          </a:xfrm>
          <a:prstGeom prst="rect">
            <a:avLst/>
          </a:prstGeom>
        </p:spPr>
        <p:txBody>
          <a:bodyPr anchor="ctr" anchorCtr="0">
            <a:normAutofit/>
          </a:bodyPr>
          <a:lstStyle>
            <a:lvl1pPr marL="0" indent="0">
              <a:buNone/>
              <a:defRPr sz="1600"/>
            </a:lvl1pPr>
          </a:lstStyle>
          <a:p>
            <a:pPr lvl="0"/>
            <a:r>
              <a:rPr lang="en-US" dirty="0" smtClean="0"/>
              <a:t>“Click to edit quote – 16pt”</a:t>
            </a:r>
          </a:p>
        </p:txBody>
      </p:sp>
      <p:pic>
        <p:nvPicPr>
          <p:cNvPr id="13"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4746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7" name="Text Placeholder 16"/>
          <p:cNvSpPr>
            <a:spLocks noGrp="1"/>
          </p:cNvSpPr>
          <p:nvPr>
            <p:ph type="body" sz="quarter" idx="13" hasCustomPrompt="1"/>
          </p:nvPr>
        </p:nvSpPr>
        <p:spPr>
          <a:xfrm>
            <a:off x="251520" y="339502"/>
            <a:ext cx="8709522"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8" name="Straight Connector 7"/>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995936" y="771550"/>
            <a:ext cx="4965106"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4"/>
          </p:nvPr>
        </p:nvSpPr>
        <p:spPr>
          <a:xfrm>
            <a:off x="250825" y="1131888"/>
            <a:ext cx="1440855" cy="1439862"/>
          </a:xfrm>
          <a:prstGeom prst="rect">
            <a:avLst/>
          </a:prstGeom>
        </p:spPr>
        <p:txBody>
          <a:bodyPr>
            <a:normAutofit/>
          </a:bodyPr>
          <a:lstStyle>
            <a:lvl1pPr marL="0" indent="0">
              <a:buNone/>
              <a:defRPr sz="1000"/>
            </a:lvl1pPr>
          </a:lstStyle>
          <a:p>
            <a:endParaRPr lang="en-GB" dirty="0"/>
          </a:p>
        </p:txBody>
      </p:sp>
      <p:sp>
        <p:nvSpPr>
          <p:cNvPr id="13" name="Rectangle 12"/>
          <p:cNvSpPr/>
          <p:nvPr userDrawn="1"/>
        </p:nvSpPr>
        <p:spPr>
          <a:xfrm>
            <a:off x="1691680" y="1131590"/>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24"/>
          <p:cNvSpPr>
            <a:spLocks noGrp="1"/>
          </p:cNvSpPr>
          <p:nvPr>
            <p:ph type="body" sz="quarter" idx="20" hasCustomPrompt="1"/>
          </p:nvPr>
        </p:nvSpPr>
        <p:spPr>
          <a:xfrm>
            <a:off x="1844080" y="1851670"/>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26" name="Text Placeholder 24"/>
          <p:cNvSpPr>
            <a:spLocks noGrp="1"/>
          </p:cNvSpPr>
          <p:nvPr>
            <p:ph type="body" sz="quarter" idx="21" hasCustomPrompt="1"/>
          </p:nvPr>
        </p:nvSpPr>
        <p:spPr>
          <a:xfrm>
            <a:off x="1844080" y="1275606"/>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29" name="Text Placeholder 24"/>
          <p:cNvSpPr>
            <a:spLocks noGrp="1"/>
          </p:cNvSpPr>
          <p:nvPr>
            <p:ph type="body" sz="quarter" idx="22" hasCustomPrompt="1"/>
          </p:nvPr>
        </p:nvSpPr>
        <p:spPr>
          <a:xfrm>
            <a:off x="1844080" y="1563638"/>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sp>
        <p:nvSpPr>
          <p:cNvPr id="30" name="Picture Placeholder 11"/>
          <p:cNvSpPr>
            <a:spLocks noGrp="1"/>
          </p:cNvSpPr>
          <p:nvPr>
            <p:ph type="pic" sz="quarter" idx="23"/>
          </p:nvPr>
        </p:nvSpPr>
        <p:spPr>
          <a:xfrm>
            <a:off x="4783883" y="1131888"/>
            <a:ext cx="1440855" cy="1440854"/>
          </a:xfrm>
          <a:prstGeom prst="rect">
            <a:avLst/>
          </a:prstGeom>
        </p:spPr>
        <p:txBody>
          <a:bodyPr>
            <a:normAutofit/>
          </a:bodyPr>
          <a:lstStyle>
            <a:lvl1pPr marL="0" indent="0">
              <a:buNone/>
              <a:defRPr sz="1000"/>
            </a:lvl1pPr>
          </a:lstStyle>
          <a:p>
            <a:endParaRPr lang="en-GB" dirty="0"/>
          </a:p>
        </p:txBody>
      </p:sp>
      <p:sp>
        <p:nvSpPr>
          <p:cNvPr id="31" name="Rectangle 30"/>
          <p:cNvSpPr/>
          <p:nvPr userDrawn="1"/>
        </p:nvSpPr>
        <p:spPr>
          <a:xfrm>
            <a:off x="6224738" y="1131590"/>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24"/>
          <p:cNvSpPr>
            <a:spLocks noGrp="1"/>
          </p:cNvSpPr>
          <p:nvPr>
            <p:ph type="body" sz="quarter" idx="24" hasCustomPrompt="1"/>
          </p:nvPr>
        </p:nvSpPr>
        <p:spPr>
          <a:xfrm>
            <a:off x="6377138" y="1851670"/>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33" name="Text Placeholder 24"/>
          <p:cNvSpPr>
            <a:spLocks noGrp="1"/>
          </p:cNvSpPr>
          <p:nvPr>
            <p:ph type="body" sz="quarter" idx="25" hasCustomPrompt="1"/>
          </p:nvPr>
        </p:nvSpPr>
        <p:spPr>
          <a:xfrm>
            <a:off x="6377138" y="1275606"/>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34" name="Text Placeholder 24"/>
          <p:cNvSpPr>
            <a:spLocks noGrp="1"/>
          </p:cNvSpPr>
          <p:nvPr>
            <p:ph type="body" sz="quarter" idx="26" hasCustomPrompt="1"/>
          </p:nvPr>
        </p:nvSpPr>
        <p:spPr>
          <a:xfrm>
            <a:off x="6377138" y="1563638"/>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sp>
        <p:nvSpPr>
          <p:cNvPr id="35" name="Picture Placeholder 11"/>
          <p:cNvSpPr>
            <a:spLocks noGrp="1"/>
          </p:cNvSpPr>
          <p:nvPr>
            <p:ph type="pic" sz="quarter" idx="27"/>
          </p:nvPr>
        </p:nvSpPr>
        <p:spPr>
          <a:xfrm>
            <a:off x="250825" y="3003551"/>
            <a:ext cx="1440855" cy="1439862"/>
          </a:xfrm>
          <a:prstGeom prst="rect">
            <a:avLst/>
          </a:prstGeom>
        </p:spPr>
        <p:txBody>
          <a:bodyPr>
            <a:normAutofit/>
          </a:bodyPr>
          <a:lstStyle>
            <a:lvl1pPr marL="0" indent="0">
              <a:buNone/>
              <a:defRPr sz="1000"/>
            </a:lvl1pPr>
          </a:lstStyle>
          <a:p>
            <a:endParaRPr lang="en-GB" dirty="0"/>
          </a:p>
        </p:txBody>
      </p:sp>
      <p:sp>
        <p:nvSpPr>
          <p:cNvPr id="36" name="Rectangle 35"/>
          <p:cNvSpPr/>
          <p:nvPr userDrawn="1"/>
        </p:nvSpPr>
        <p:spPr>
          <a:xfrm>
            <a:off x="1691680" y="3003253"/>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4"/>
          <p:cNvSpPr>
            <a:spLocks noGrp="1"/>
          </p:cNvSpPr>
          <p:nvPr>
            <p:ph type="body" sz="quarter" idx="28" hasCustomPrompt="1"/>
          </p:nvPr>
        </p:nvSpPr>
        <p:spPr>
          <a:xfrm>
            <a:off x="1844080" y="3723333"/>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38" name="Text Placeholder 24"/>
          <p:cNvSpPr>
            <a:spLocks noGrp="1"/>
          </p:cNvSpPr>
          <p:nvPr>
            <p:ph type="body" sz="quarter" idx="29" hasCustomPrompt="1"/>
          </p:nvPr>
        </p:nvSpPr>
        <p:spPr>
          <a:xfrm>
            <a:off x="1844080" y="3147269"/>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39" name="Text Placeholder 24"/>
          <p:cNvSpPr>
            <a:spLocks noGrp="1"/>
          </p:cNvSpPr>
          <p:nvPr>
            <p:ph type="body" sz="quarter" idx="30" hasCustomPrompt="1"/>
          </p:nvPr>
        </p:nvSpPr>
        <p:spPr>
          <a:xfrm>
            <a:off x="1844080" y="3435301"/>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sp>
        <p:nvSpPr>
          <p:cNvPr id="40" name="Picture Placeholder 11"/>
          <p:cNvSpPr>
            <a:spLocks noGrp="1"/>
          </p:cNvSpPr>
          <p:nvPr>
            <p:ph type="pic" sz="quarter" idx="31"/>
          </p:nvPr>
        </p:nvSpPr>
        <p:spPr>
          <a:xfrm>
            <a:off x="4783883" y="3003551"/>
            <a:ext cx="1440855" cy="1439862"/>
          </a:xfrm>
          <a:prstGeom prst="rect">
            <a:avLst/>
          </a:prstGeom>
        </p:spPr>
        <p:txBody>
          <a:bodyPr>
            <a:normAutofit/>
          </a:bodyPr>
          <a:lstStyle>
            <a:lvl1pPr marL="0" indent="0">
              <a:buNone/>
              <a:defRPr sz="1000"/>
            </a:lvl1pPr>
          </a:lstStyle>
          <a:p>
            <a:endParaRPr lang="en-GB" dirty="0"/>
          </a:p>
        </p:txBody>
      </p:sp>
      <p:sp>
        <p:nvSpPr>
          <p:cNvPr id="41" name="Rectangle 40"/>
          <p:cNvSpPr/>
          <p:nvPr userDrawn="1"/>
        </p:nvSpPr>
        <p:spPr>
          <a:xfrm>
            <a:off x="6224738" y="3003253"/>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 Placeholder 24"/>
          <p:cNvSpPr>
            <a:spLocks noGrp="1"/>
          </p:cNvSpPr>
          <p:nvPr>
            <p:ph type="body" sz="quarter" idx="32" hasCustomPrompt="1"/>
          </p:nvPr>
        </p:nvSpPr>
        <p:spPr>
          <a:xfrm>
            <a:off x="6377138" y="3723333"/>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43" name="Text Placeholder 24"/>
          <p:cNvSpPr>
            <a:spLocks noGrp="1"/>
          </p:cNvSpPr>
          <p:nvPr>
            <p:ph type="body" sz="quarter" idx="33" hasCustomPrompt="1"/>
          </p:nvPr>
        </p:nvSpPr>
        <p:spPr>
          <a:xfrm>
            <a:off x="6377138" y="3147269"/>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44" name="Text Placeholder 24"/>
          <p:cNvSpPr>
            <a:spLocks noGrp="1"/>
          </p:cNvSpPr>
          <p:nvPr>
            <p:ph type="body" sz="quarter" idx="34" hasCustomPrompt="1"/>
          </p:nvPr>
        </p:nvSpPr>
        <p:spPr>
          <a:xfrm>
            <a:off x="6377138" y="3435301"/>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pic>
        <p:nvPicPr>
          <p:cNvPr id="27"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1723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0707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and Answe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5264"/>
            <a:ext cx="8930261" cy="4252912"/>
          </a:xfrm>
          <a:prstGeom prst="rect">
            <a:avLst/>
          </a:prstGeom>
        </p:spPr>
      </p:pic>
      <p:pic>
        <p:nvPicPr>
          <p:cNvPr id="6" name="Picture 3" descr="Z:\RSM International\1 Design\2015\Brand\Guidelines\Logos\Logos-0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6306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SM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1870"/>
            <a:ext cx="8229600" cy="540060"/>
          </a:xfrm>
          <a:prstGeom prst="rect">
            <a:avLst/>
          </a:prstGeom>
        </p:spPr>
        <p:txBody>
          <a:bodyPr>
            <a:noAutofit/>
          </a:bodyPr>
          <a:lstStyle>
            <a:lvl1pPr algn="l">
              <a:defRPr sz="2800" b="0" i="0" cap="all" baseline="0">
                <a:solidFill>
                  <a:schemeClr val="accent2"/>
                </a:solidFill>
              </a:defRPr>
            </a:lvl1pPr>
          </a:lstStyle>
          <a:p>
            <a:r>
              <a:rPr lang="en-US" dirty="0" smtClean="0"/>
              <a:t>Click to edit heading – 28pt</a:t>
            </a:r>
            <a:endParaRPr lang="en-GB" dirty="0"/>
          </a:p>
        </p:txBody>
      </p:sp>
      <p:sp>
        <p:nvSpPr>
          <p:cNvPr id="8" name="Text Placeholder 7"/>
          <p:cNvSpPr>
            <a:spLocks noGrp="1"/>
          </p:cNvSpPr>
          <p:nvPr>
            <p:ph type="body" sz="quarter" idx="10" hasCustomPrompt="1"/>
          </p:nvPr>
        </p:nvSpPr>
        <p:spPr>
          <a:xfrm>
            <a:off x="468313" y="4245769"/>
            <a:ext cx="5543550" cy="342205"/>
          </a:xfrm>
          <a:prstGeom prst="rect">
            <a:avLst/>
          </a:prstGeom>
        </p:spPr>
        <p:txBody>
          <a:bodyPr>
            <a:noAutofit/>
          </a:bodyPr>
          <a:lstStyle>
            <a:lvl1pPr marL="0" indent="0">
              <a:buNone/>
              <a:defRPr sz="2000" baseline="0"/>
            </a:lvl1pPr>
          </a:lstStyle>
          <a:p>
            <a:pPr lvl="0"/>
            <a:r>
              <a:rPr lang="en-US" dirty="0" smtClean="0"/>
              <a:t>Click to edit subheading – 20pt</a:t>
            </a:r>
          </a:p>
        </p:txBody>
      </p:sp>
      <p:sp>
        <p:nvSpPr>
          <p:cNvPr id="10" name="Picture Placeholder 9"/>
          <p:cNvSpPr>
            <a:spLocks noGrp="1"/>
          </p:cNvSpPr>
          <p:nvPr>
            <p:ph type="pic" sz="quarter" idx="11"/>
          </p:nvPr>
        </p:nvSpPr>
        <p:spPr>
          <a:xfrm>
            <a:off x="0" y="195487"/>
            <a:ext cx="8964488" cy="3294236"/>
          </a:xfrm>
          <a:prstGeom prst="rect">
            <a:avLst/>
          </a:prstGeom>
        </p:spPr>
        <p:txBody>
          <a:bodyPr/>
          <a:lstStyle/>
          <a:p>
            <a:endParaRPr lang="en-GB"/>
          </a:p>
        </p:txBody>
      </p:sp>
      <p:pic>
        <p:nvPicPr>
          <p:cNvPr id="6"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8143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1" y="195486"/>
            <a:ext cx="8964613" cy="3996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8344" y="4390045"/>
            <a:ext cx="1303572" cy="5579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1058236" y="987574"/>
            <a:ext cx="5760640" cy="2123658"/>
          </a:xfrm>
          <a:prstGeom prst="rect">
            <a:avLst/>
          </a:prstGeom>
          <a:noFill/>
        </p:spPr>
        <p:txBody>
          <a:bodyPr wrap="square" rtlCol="0">
            <a:spAutoFit/>
          </a:bodyPr>
          <a:lstStyle/>
          <a:p>
            <a:r>
              <a:rPr kumimoji="0" lang="en-US" sz="4400" b="0" i="0" u="none" strike="noStrike" kern="1200" cap="none" spc="0" normalizeH="0" baseline="0" noProof="0" dirty="0" smtClean="0">
                <a:ln>
                  <a:noFill/>
                </a:ln>
                <a:solidFill>
                  <a:schemeClr val="bg1"/>
                </a:solidFill>
                <a:effectLst/>
                <a:uLnTx/>
                <a:uFillTx/>
                <a:latin typeface="+mn-lt"/>
              </a:rPr>
              <a:t>Thank you</a:t>
            </a:r>
            <a:br>
              <a:rPr kumimoji="0" lang="en-US" sz="4400" b="0" i="0" u="none" strike="noStrike" kern="1200" cap="none" spc="0" normalizeH="0" baseline="0" noProof="0" dirty="0" smtClean="0">
                <a:ln>
                  <a:noFill/>
                </a:ln>
                <a:solidFill>
                  <a:schemeClr val="bg1"/>
                </a:solidFill>
                <a:effectLst/>
                <a:uLnTx/>
                <a:uFillTx/>
                <a:latin typeface="+mn-lt"/>
              </a:rPr>
            </a:br>
            <a:r>
              <a:rPr kumimoji="0" lang="en-US" sz="4400" b="0" i="0" u="none" strike="noStrike" kern="1200" cap="none" spc="0" normalizeH="0" baseline="0" noProof="0" dirty="0" smtClean="0">
                <a:ln>
                  <a:noFill/>
                </a:ln>
                <a:solidFill>
                  <a:schemeClr val="bg1"/>
                </a:solidFill>
                <a:effectLst/>
                <a:uLnTx/>
                <a:uFillTx/>
                <a:latin typeface="+mn-lt"/>
              </a:rPr>
              <a:t>for your time</a:t>
            </a:r>
            <a:br>
              <a:rPr kumimoji="0" lang="en-US" sz="4400" b="0" i="0" u="none" strike="noStrike" kern="1200" cap="none" spc="0" normalizeH="0" baseline="0" noProof="0" dirty="0" smtClean="0">
                <a:ln>
                  <a:noFill/>
                </a:ln>
                <a:solidFill>
                  <a:schemeClr val="bg1"/>
                </a:solidFill>
                <a:effectLst/>
                <a:uLnTx/>
                <a:uFillTx/>
                <a:latin typeface="+mn-lt"/>
              </a:rPr>
            </a:br>
            <a:r>
              <a:rPr kumimoji="0" lang="en-US" sz="4400" b="0" i="0" u="none" strike="noStrike" kern="1200" cap="none" spc="0" normalizeH="0" baseline="0" noProof="0" dirty="0" smtClean="0">
                <a:ln>
                  <a:noFill/>
                </a:ln>
                <a:solidFill>
                  <a:schemeClr val="bg1"/>
                </a:solidFill>
                <a:effectLst/>
                <a:uLnTx/>
                <a:uFillTx/>
                <a:latin typeface="+mn-lt"/>
              </a:rPr>
              <a:t>and attention</a:t>
            </a:r>
          </a:p>
        </p:txBody>
      </p:sp>
      <p:sp>
        <p:nvSpPr>
          <p:cNvPr id="9" name="Rounded Rectangle 8"/>
          <p:cNvSpPr/>
          <p:nvPr userDrawn="1"/>
        </p:nvSpPr>
        <p:spPr>
          <a:xfrm>
            <a:off x="6156176" y="3651870"/>
            <a:ext cx="1296144" cy="378042"/>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userDrawn="1"/>
        </p:nvSpPr>
        <p:spPr>
          <a:xfrm>
            <a:off x="539552" y="514231"/>
            <a:ext cx="5904656" cy="3326660"/>
          </a:xfrm>
          <a:prstGeom prst="roundRect">
            <a:avLst>
              <a:gd name="adj" fmla="val 278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userDrawn="1"/>
        </p:nvSpPr>
        <p:spPr>
          <a:xfrm>
            <a:off x="858959" y="303498"/>
            <a:ext cx="7385449" cy="2988332"/>
          </a:xfrm>
          <a:prstGeom prst="roundRect">
            <a:avLst>
              <a:gd name="adj" fmla="val 3903"/>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23173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RSM Image Slide">
    <p:spTree>
      <p:nvGrpSpPr>
        <p:cNvPr id="1" name=""/>
        <p:cNvGrpSpPr/>
        <p:nvPr/>
      </p:nvGrpSpPr>
      <p:grpSpPr>
        <a:xfrm>
          <a:off x="0" y="0"/>
          <a:ext cx="0" cy="0"/>
          <a:chOff x="0" y="0"/>
          <a:chExt cx="0" cy="0"/>
        </a:xfrm>
      </p:grpSpPr>
      <p:sp>
        <p:nvSpPr>
          <p:cNvPr id="2" name="Rectangle 1"/>
          <p:cNvSpPr/>
          <p:nvPr userDrawn="1"/>
        </p:nvSpPr>
        <p:spPr>
          <a:xfrm>
            <a:off x="-1" y="195263"/>
            <a:ext cx="8969375" cy="4248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601"/>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32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SM Title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1870"/>
            <a:ext cx="8229600" cy="540060"/>
          </a:xfrm>
          <a:prstGeom prst="rect">
            <a:avLst/>
          </a:prstGeom>
        </p:spPr>
        <p:txBody>
          <a:bodyPr>
            <a:noAutofit/>
          </a:bodyPr>
          <a:lstStyle>
            <a:lvl1pPr algn="l">
              <a:defRPr sz="2800" b="0" i="0" cap="all" baseline="0">
                <a:solidFill>
                  <a:schemeClr val="accent2"/>
                </a:solidFill>
              </a:defRPr>
            </a:lvl1pPr>
          </a:lstStyle>
          <a:p>
            <a:r>
              <a:rPr lang="en-US" dirty="0" smtClean="0"/>
              <a:t>Click to edit heading – 28pt</a:t>
            </a:r>
            <a:endParaRPr lang="en-GB" dirty="0"/>
          </a:p>
        </p:txBody>
      </p:sp>
      <p:sp>
        <p:nvSpPr>
          <p:cNvPr id="3" name="Rectangle 2"/>
          <p:cNvSpPr/>
          <p:nvPr userDrawn="1"/>
        </p:nvSpPr>
        <p:spPr>
          <a:xfrm>
            <a:off x="3851919" y="195486"/>
            <a:ext cx="5112693" cy="3294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195486"/>
            <a:ext cx="971600" cy="32943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1095906" y="196488"/>
            <a:ext cx="2611997" cy="32943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7"/>
          <p:cNvSpPr>
            <a:spLocks noGrp="1"/>
          </p:cNvSpPr>
          <p:nvPr>
            <p:ph type="body" sz="quarter" idx="10" hasCustomPrompt="1"/>
          </p:nvPr>
        </p:nvSpPr>
        <p:spPr>
          <a:xfrm>
            <a:off x="468313" y="4245769"/>
            <a:ext cx="5543550" cy="342205"/>
          </a:xfrm>
          <a:prstGeom prst="rect">
            <a:avLst/>
          </a:prstGeom>
        </p:spPr>
        <p:txBody>
          <a:bodyPr>
            <a:noAutofit/>
          </a:bodyPr>
          <a:lstStyle>
            <a:lvl1pPr marL="0" indent="0">
              <a:buNone/>
              <a:defRPr sz="2000" baseline="0"/>
            </a:lvl1pPr>
          </a:lstStyle>
          <a:p>
            <a:pPr lvl="0"/>
            <a:r>
              <a:rPr lang="en-US" dirty="0" smtClean="0"/>
              <a:t>Click to edit subheading – 20pt</a:t>
            </a:r>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7656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SM Imag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195486"/>
            <a:ext cx="8964613" cy="4248472"/>
          </a:xfrm>
          <a:prstGeom prst="rect">
            <a:avLst/>
          </a:prstGeom>
        </p:spPr>
        <p:txBody>
          <a:bodyPr/>
          <a:lstStyle/>
          <a:p>
            <a:endParaRPr lang="en-GB"/>
          </a:p>
        </p:txBody>
      </p:sp>
      <p:pic>
        <p:nvPicPr>
          <p:cNvPr id="4"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6035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ation Slide">
    <p:spTree>
      <p:nvGrpSpPr>
        <p:cNvPr id="1" name=""/>
        <p:cNvGrpSpPr/>
        <p:nvPr/>
      </p:nvGrpSpPr>
      <p:grpSpPr>
        <a:xfrm>
          <a:off x="0" y="0"/>
          <a:ext cx="0" cy="0"/>
          <a:chOff x="0" y="0"/>
          <a:chExt cx="0" cy="0"/>
        </a:xfrm>
      </p:grpSpPr>
      <p:sp>
        <p:nvSpPr>
          <p:cNvPr id="2" name="Rectangle 1"/>
          <p:cNvSpPr/>
          <p:nvPr userDrawn="1"/>
        </p:nvSpPr>
        <p:spPr>
          <a:xfrm>
            <a:off x="-1" y="195486"/>
            <a:ext cx="8964613" cy="4248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Z:\RSM International\1 Design\2015\Brand\powerpoints\Quotation marks-0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25614" y="0"/>
            <a:ext cx="2354498" cy="185506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0" hasCustomPrompt="1"/>
          </p:nvPr>
        </p:nvSpPr>
        <p:spPr>
          <a:xfrm>
            <a:off x="1547664" y="1563638"/>
            <a:ext cx="5976938" cy="1764196"/>
          </a:xfrm>
          <a:prstGeom prst="rect">
            <a:avLst/>
          </a:prstGeom>
        </p:spPr>
        <p:txBody>
          <a:bodyPr>
            <a:normAutofit/>
          </a:bodyPr>
          <a:lstStyle>
            <a:lvl1pPr marL="0" indent="0" algn="ctr">
              <a:buNone/>
              <a:defRPr sz="2400" b="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smtClean="0"/>
              <a:t>Quotation here – 24pt</a:t>
            </a:r>
          </a:p>
        </p:txBody>
      </p:sp>
      <p:sp>
        <p:nvSpPr>
          <p:cNvPr id="7" name="Text Placeholder 6"/>
          <p:cNvSpPr>
            <a:spLocks noGrp="1"/>
          </p:cNvSpPr>
          <p:nvPr>
            <p:ph type="body" sz="quarter" idx="11" hasCustomPrompt="1"/>
          </p:nvPr>
        </p:nvSpPr>
        <p:spPr>
          <a:xfrm>
            <a:off x="2915816" y="3489722"/>
            <a:ext cx="3313112" cy="306163"/>
          </a:xfrm>
          <a:prstGeom prst="rect">
            <a:avLst/>
          </a:prstGeom>
        </p:spPr>
        <p:txBody>
          <a:bodyPr>
            <a:noAutofit/>
          </a:bodyPr>
          <a:lstStyle>
            <a:lvl1pPr marL="0" indent="0" algn="ctr">
              <a:buNone/>
              <a:defRPr sz="1800" b="1">
                <a:solidFill>
                  <a:schemeClr val="bg1"/>
                </a:solidFill>
              </a:defRPr>
            </a:lvl1pPr>
            <a:lvl2pPr marL="457200" indent="0" algn="ctr">
              <a:buNone/>
              <a:defRPr sz="1100"/>
            </a:lvl2pPr>
            <a:lvl3pPr marL="914400" indent="0" algn="ctr">
              <a:buNone/>
              <a:defRPr sz="1050"/>
            </a:lvl3pPr>
            <a:lvl4pPr marL="1371600" indent="0" algn="ctr">
              <a:buNone/>
              <a:defRPr sz="1000"/>
            </a:lvl4pPr>
            <a:lvl5pPr marL="1828800" indent="0" algn="ctr">
              <a:buNone/>
              <a:defRPr sz="1000"/>
            </a:lvl5pPr>
          </a:lstStyle>
          <a:p>
            <a:pPr lvl="0"/>
            <a:r>
              <a:rPr lang="en-US" dirty="0" smtClean="0"/>
              <a:t>Author of quote – 18pt</a:t>
            </a:r>
            <a:endParaRPr lang="en-GB" dirty="0"/>
          </a:p>
        </p:txBody>
      </p:sp>
      <p:sp>
        <p:nvSpPr>
          <p:cNvPr id="12" name="Text Placeholder 6"/>
          <p:cNvSpPr>
            <a:spLocks noGrp="1"/>
          </p:cNvSpPr>
          <p:nvPr>
            <p:ph type="body" sz="quarter" idx="12" hasCustomPrompt="1"/>
          </p:nvPr>
        </p:nvSpPr>
        <p:spPr>
          <a:xfrm>
            <a:off x="2915816" y="3795886"/>
            <a:ext cx="3313112" cy="288032"/>
          </a:xfrm>
          <a:prstGeom prst="rect">
            <a:avLst/>
          </a:prstGeom>
        </p:spPr>
        <p:txBody>
          <a:bodyPr>
            <a:noAutofit/>
          </a:bodyPr>
          <a:lstStyle>
            <a:lvl1pPr marL="0" indent="0" algn="ctr">
              <a:buNone/>
              <a:defRPr sz="1800" b="0">
                <a:solidFill>
                  <a:schemeClr val="bg1"/>
                </a:solidFill>
              </a:defRPr>
            </a:lvl1pPr>
            <a:lvl2pPr marL="457200" indent="0" algn="ctr">
              <a:buNone/>
              <a:defRPr sz="1100"/>
            </a:lvl2pPr>
            <a:lvl3pPr marL="914400" indent="0" algn="ctr">
              <a:buNone/>
              <a:defRPr sz="1050"/>
            </a:lvl3pPr>
            <a:lvl4pPr marL="1371600" indent="0" algn="ctr">
              <a:buNone/>
              <a:defRPr sz="1000"/>
            </a:lvl4pPr>
            <a:lvl5pPr marL="1828800" indent="0" algn="ctr">
              <a:buNone/>
              <a:defRPr sz="1000"/>
            </a:lvl5pPr>
          </a:lstStyle>
          <a:p>
            <a:pPr lvl="0"/>
            <a:r>
              <a:rPr lang="en-US" dirty="0" smtClean="0"/>
              <a:t>Title – 18pt</a:t>
            </a:r>
            <a:endParaRPr lang="en-GB" dirty="0"/>
          </a:p>
        </p:txBody>
      </p:sp>
      <p:pic>
        <p:nvPicPr>
          <p:cNvPr id="8" name="Picture 3" descr="Z:\RSM International\1 Design\2015\Brand\Guidelines\Logos\Logos-0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5399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9" name="Rectangle 8"/>
          <p:cNvSpPr/>
          <p:nvPr userDrawn="1"/>
        </p:nvSpPr>
        <p:spPr>
          <a:xfrm>
            <a:off x="0" y="915987"/>
            <a:ext cx="8964488" cy="16557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4" hasCustomPrompt="1"/>
          </p:nvPr>
        </p:nvSpPr>
        <p:spPr>
          <a:xfrm>
            <a:off x="0" y="1022703"/>
            <a:ext cx="6011863" cy="1387121"/>
          </a:xfrm>
          <a:prstGeom prst="rect">
            <a:avLst/>
          </a:prstGeom>
        </p:spPr>
        <p:txBody>
          <a:bodyPr anchor="ctr">
            <a:normAutofit/>
          </a:bodyPr>
          <a:lstStyle>
            <a:lvl1pPr marL="0" indent="0" algn="r">
              <a:buNone/>
              <a:defRPr sz="1600"/>
            </a:lvl1pPr>
          </a:lstStyle>
          <a:p>
            <a:r>
              <a:rPr lang="en-GB" dirty="0" smtClean="0"/>
              <a:t>Picture</a:t>
            </a:r>
            <a:endParaRPr lang="en-GB" dirty="0"/>
          </a:p>
        </p:txBody>
      </p:sp>
      <p:sp>
        <p:nvSpPr>
          <p:cNvPr id="11" name="Rectangle 10"/>
          <p:cNvSpPr/>
          <p:nvPr userDrawn="1"/>
        </p:nvSpPr>
        <p:spPr>
          <a:xfrm>
            <a:off x="6228183" y="1022471"/>
            <a:ext cx="2736429" cy="13872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5" hasCustomPrompt="1"/>
          </p:nvPr>
        </p:nvSpPr>
        <p:spPr>
          <a:xfrm>
            <a:off x="0" y="1022471"/>
            <a:ext cx="2411760" cy="1387259"/>
          </a:xfrm>
          <a:prstGeom prst="rect">
            <a:avLst/>
          </a:prstGeom>
          <a:solidFill>
            <a:schemeClr val="tx2">
              <a:alpha val="80000"/>
            </a:schemeClr>
          </a:solidFill>
        </p:spPr>
        <p:txBody>
          <a:bodyPr anchor="ctr">
            <a:normAutofit/>
          </a:bodyPr>
          <a:lstStyle>
            <a:lvl1pPr marL="0" indent="0" algn="ctr">
              <a:buNone/>
              <a:defRPr sz="2800" cap="none" baseline="0">
                <a:solidFill>
                  <a:schemeClr val="bg1"/>
                </a:solidFill>
              </a:defRPr>
            </a:lvl1pPr>
          </a:lstStyle>
          <a:p>
            <a:pPr lvl="0"/>
            <a:r>
              <a:rPr lang="en-GB" dirty="0" smtClean="0"/>
              <a:t>Fact/</a:t>
            </a:r>
          </a:p>
          <a:p>
            <a:pPr lvl="0"/>
            <a:r>
              <a:rPr lang="en-GB" dirty="0" smtClean="0"/>
              <a:t>figure</a:t>
            </a:r>
            <a:endParaRPr lang="en-GB" dirty="0"/>
          </a:p>
        </p:txBody>
      </p:sp>
      <p:sp>
        <p:nvSpPr>
          <p:cNvPr id="20" name="Picture Placeholder 19"/>
          <p:cNvSpPr>
            <a:spLocks noGrp="1"/>
          </p:cNvSpPr>
          <p:nvPr>
            <p:ph type="pic" sz="quarter" idx="16" hasCustomPrompt="1"/>
          </p:nvPr>
        </p:nvSpPr>
        <p:spPr>
          <a:xfrm>
            <a:off x="6445002" y="1173523"/>
            <a:ext cx="2303462" cy="1074376"/>
          </a:xfrm>
          <a:prstGeom prst="rect">
            <a:avLst/>
          </a:prstGeom>
        </p:spPr>
        <p:txBody>
          <a:bodyPr anchor="ctr">
            <a:normAutofit/>
          </a:bodyPr>
          <a:lstStyle>
            <a:lvl1pPr marL="0" indent="0">
              <a:buNone/>
              <a:defRPr sz="2000">
                <a:solidFill>
                  <a:schemeClr val="bg1"/>
                </a:solidFill>
              </a:defRPr>
            </a:lvl1pPr>
          </a:lstStyle>
          <a:p>
            <a:r>
              <a:rPr lang="en-GB" dirty="0" smtClean="0"/>
              <a:t>ICON</a:t>
            </a:r>
            <a:endParaRPr lang="en-GB" dirty="0"/>
          </a:p>
        </p:txBody>
      </p:sp>
      <p:sp>
        <p:nvSpPr>
          <p:cNvPr id="21" name="Content Placeholder 2"/>
          <p:cNvSpPr>
            <a:spLocks noGrp="1"/>
          </p:cNvSpPr>
          <p:nvPr>
            <p:ph sz="half" idx="1"/>
          </p:nvPr>
        </p:nvSpPr>
        <p:spPr>
          <a:xfrm>
            <a:off x="251520" y="3111811"/>
            <a:ext cx="2448272" cy="1332147"/>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3" name="Content Placeholder 2"/>
          <p:cNvSpPr>
            <a:spLocks noGrp="1"/>
          </p:cNvSpPr>
          <p:nvPr>
            <p:ph sz="half" idx="17"/>
          </p:nvPr>
        </p:nvSpPr>
        <p:spPr>
          <a:xfrm>
            <a:off x="3311860" y="3111811"/>
            <a:ext cx="2520280" cy="1332147"/>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4" name="Content Placeholder 2"/>
          <p:cNvSpPr>
            <a:spLocks noGrp="1"/>
          </p:cNvSpPr>
          <p:nvPr>
            <p:ph sz="half" idx="18"/>
          </p:nvPr>
        </p:nvSpPr>
        <p:spPr>
          <a:xfrm>
            <a:off x="6329810" y="3111811"/>
            <a:ext cx="2634678" cy="1332147"/>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6" name="Text Placeholder 25"/>
          <p:cNvSpPr>
            <a:spLocks noGrp="1"/>
          </p:cNvSpPr>
          <p:nvPr>
            <p:ph type="body" sz="quarter" idx="19" hasCustomPrompt="1"/>
          </p:nvPr>
        </p:nvSpPr>
        <p:spPr>
          <a:xfrm>
            <a:off x="250826" y="2680097"/>
            <a:ext cx="2449513" cy="323850"/>
          </a:xfrm>
          <a:prstGeom prst="rect">
            <a:avLst/>
          </a:prstGeom>
        </p:spPr>
        <p:txBody>
          <a:bodyPr anchor="ctr">
            <a:noAutofit/>
          </a:bodyPr>
          <a:lstStyle>
            <a:lvl1pPr marL="0" indent="0">
              <a:buNone/>
              <a:defRPr sz="2000" cap="all" baseline="0">
                <a:solidFill>
                  <a:schemeClr val="accent2"/>
                </a:solidFill>
              </a:defRPr>
            </a:lvl1pPr>
          </a:lstStyle>
          <a:p>
            <a:pPr lvl="0"/>
            <a:r>
              <a:rPr lang="en-GB" dirty="0" smtClean="0"/>
              <a:t>Heading – 20pt</a:t>
            </a:r>
            <a:endParaRPr lang="en-GB" dirty="0"/>
          </a:p>
        </p:txBody>
      </p:sp>
      <p:sp>
        <p:nvSpPr>
          <p:cNvPr id="27" name="Text Placeholder 25"/>
          <p:cNvSpPr>
            <a:spLocks noGrp="1"/>
          </p:cNvSpPr>
          <p:nvPr>
            <p:ph type="body" sz="quarter" idx="20" hasCustomPrompt="1"/>
          </p:nvPr>
        </p:nvSpPr>
        <p:spPr>
          <a:xfrm>
            <a:off x="3323981" y="2679762"/>
            <a:ext cx="2520901" cy="323850"/>
          </a:xfrm>
          <a:prstGeom prst="rect">
            <a:avLst/>
          </a:prstGeom>
        </p:spPr>
        <p:txBody>
          <a:bodyPr anchor="ctr">
            <a:noAutofit/>
          </a:bodyPr>
          <a:lstStyle>
            <a:lvl1pPr marL="0" indent="0">
              <a:buNone/>
              <a:defRPr sz="2000" cap="all" baseline="0">
                <a:solidFill>
                  <a:schemeClr val="accent2"/>
                </a:solidFill>
              </a:defRPr>
            </a:lvl1pPr>
          </a:lstStyle>
          <a:p>
            <a:pPr lvl="0"/>
            <a:r>
              <a:rPr lang="en-GB" dirty="0" smtClean="0"/>
              <a:t>Heading – 20pt</a:t>
            </a:r>
            <a:endParaRPr lang="en-GB" dirty="0"/>
          </a:p>
        </p:txBody>
      </p:sp>
      <p:sp>
        <p:nvSpPr>
          <p:cNvPr id="28" name="Text Placeholder 25"/>
          <p:cNvSpPr>
            <a:spLocks noGrp="1"/>
          </p:cNvSpPr>
          <p:nvPr>
            <p:ph type="body" sz="quarter" idx="21" hasCustomPrompt="1"/>
          </p:nvPr>
        </p:nvSpPr>
        <p:spPr>
          <a:xfrm>
            <a:off x="6344699" y="2679762"/>
            <a:ext cx="2619913" cy="323850"/>
          </a:xfrm>
          <a:prstGeom prst="rect">
            <a:avLst/>
          </a:prstGeom>
        </p:spPr>
        <p:txBody>
          <a:bodyPr anchor="ctr">
            <a:noAutofit/>
          </a:bodyPr>
          <a:lstStyle>
            <a:lvl1pPr marL="0" indent="0">
              <a:buNone/>
              <a:defRPr sz="2000" cap="all" baseline="0">
                <a:solidFill>
                  <a:schemeClr val="accent2"/>
                </a:solidFill>
              </a:defRPr>
            </a:lvl1pPr>
          </a:lstStyle>
          <a:p>
            <a:pPr lvl="0"/>
            <a:r>
              <a:rPr lang="en-GB" dirty="0" smtClean="0"/>
              <a:t>Heading – 20pt</a:t>
            </a:r>
            <a:endParaRPr lang="en-GB" dirty="0"/>
          </a:p>
        </p:txBody>
      </p:sp>
      <p:sp>
        <p:nvSpPr>
          <p:cNvPr id="36"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7" name="Straight Connector 36"/>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6030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1" name="Content Placeholder 2"/>
          <p:cNvSpPr>
            <a:spLocks noGrp="1"/>
          </p:cNvSpPr>
          <p:nvPr>
            <p:ph sz="half" idx="1"/>
          </p:nvPr>
        </p:nvSpPr>
        <p:spPr>
          <a:xfrm>
            <a:off x="251520" y="3543858"/>
            <a:ext cx="1440160"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3" name="Content Placeholder 2"/>
          <p:cNvSpPr>
            <a:spLocks noGrp="1"/>
          </p:cNvSpPr>
          <p:nvPr>
            <p:ph sz="half" idx="17"/>
          </p:nvPr>
        </p:nvSpPr>
        <p:spPr>
          <a:xfrm>
            <a:off x="2064103" y="3543858"/>
            <a:ext cx="1440160"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4" name="Content Placeholder 2"/>
          <p:cNvSpPr>
            <a:spLocks noGrp="1"/>
          </p:cNvSpPr>
          <p:nvPr>
            <p:ph sz="half" idx="18"/>
          </p:nvPr>
        </p:nvSpPr>
        <p:spPr>
          <a:xfrm>
            <a:off x="3876686" y="3543858"/>
            <a:ext cx="1433831"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6" name="Text Placeholder 25"/>
          <p:cNvSpPr>
            <a:spLocks noGrp="1"/>
          </p:cNvSpPr>
          <p:nvPr>
            <p:ph type="body" sz="quarter" idx="19" hasCustomPrompt="1"/>
          </p:nvPr>
        </p:nvSpPr>
        <p:spPr>
          <a:xfrm>
            <a:off x="250826" y="3112145"/>
            <a:ext cx="1440855"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27" name="Text Placeholder 25"/>
          <p:cNvSpPr>
            <a:spLocks noGrp="1"/>
          </p:cNvSpPr>
          <p:nvPr>
            <p:ph type="body" sz="quarter" idx="20" hasCustomPrompt="1"/>
          </p:nvPr>
        </p:nvSpPr>
        <p:spPr>
          <a:xfrm>
            <a:off x="2068909" y="3111809"/>
            <a:ext cx="1440159"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28" name="Text Placeholder 25"/>
          <p:cNvSpPr>
            <a:spLocks noGrp="1"/>
          </p:cNvSpPr>
          <p:nvPr>
            <p:ph type="body" sz="quarter" idx="21" hasCustomPrompt="1"/>
          </p:nvPr>
        </p:nvSpPr>
        <p:spPr>
          <a:xfrm>
            <a:off x="3886296" y="3111809"/>
            <a:ext cx="1440160"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19" name="Content Placeholder 2"/>
          <p:cNvSpPr>
            <a:spLocks noGrp="1"/>
          </p:cNvSpPr>
          <p:nvPr>
            <p:ph sz="half" idx="22"/>
          </p:nvPr>
        </p:nvSpPr>
        <p:spPr>
          <a:xfrm>
            <a:off x="5682940" y="3543858"/>
            <a:ext cx="1452935"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2" name="Content Placeholder 2"/>
          <p:cNvSpPr>
            <a:spLocks noGrp="1"/>
          </p:cNvSpPr>
          <p:nvPr>
            <p:ph sz="half" idx="23"/>
          </p:nvPr>
        </p:nvSpPr>
        <p:spPr>
          <a:xfrm>
            <a:off x="7508296" y="3543858"/>
            <a:ext cx="1452935"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5" name="Text Placeholder 25"/>
          <p:cNvSpPr>
            <a:spLocks noGrp="1"/>
          </p:cNvSpPr>
          <p:nvPr>
            <p:ph type="body" sz="quarter" idx="24" hasCustomPrompt="1"/>
          </p:nvPr>
        </p:nvSpPr>
        <p:spPr>
          <a:xfrm>
            <a:off x="5703684" y="3111809"/>
            <a:ext cx="1440160"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29" name="Text Placeholder 25"/>
          <p:cNvSpPr>
            <a:spLocks noGrp="1"/>
          </p:cNvSpPr>
          <p:nvPr>
            <p:ph type="body" sz="quarter" idx="25" hasCustomPrompt="1"/>
          </p:nvPr>
        </p:nvSpPr>
        <p:spPr>
          <a:xfrm>
            <a:off x="7521070" y="3111809"/>
            <a:ext cx="1440160"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43" name="Picture Placeholder 2"/>
          <p:cNvSpPr>
            <a:spLocks noGrp="1"/>
          </p:cNvSpPr>
          <p:nvPr>
            <p:ph type="pic" sz="quarter" idx="30"/>
          </p:nvPr>
        </p:nvSpPr>
        <p:spPr>
          <a:xfrm>
            <a:off x="-1" y="915988"/>
            <a:ext cx="8964613" cy="2033803"/>
          </a:xfrm>
          <a:prstGeom prst="rect">
            <a:avLst/>
          </a:prstGeom>
        </p:spPr>
        <p:txBody>
          <a:bodyPr>
            <a:normAutofit/>
          </a:bodyPr>
          <a:lstStyle>
            <a:lvl1pPr marL="0" indent="0">
              <a:buNone/>
              <a:defRPr sz="1600"/>
            </a:lvl1pPr>
          </a:lstStyle>
          <a:p>
            <a:endParaRPr lang="en-GB"/>
          </a:p>
        </p:txBody>
      </p:sp>
      <p:sp>
        <p:nvSpPr>
          <p:cNvPr id="38" name="Text Placeholder 16"/>
          <p:cNvSpPr>
            <a:spLocks noGrp="1"/>
          </p:cNvSpPr>
          <p:nvPr>
            <p:ph type="body" sz="quarter" idx="13" hasCustomPrompt="1"/>
          </p:nvPr>
        </p:nvSpPr>
        <p:spPr>
          <a:xfrm>
            <a:off x="251519" y="339502"/>
            <a:ext cx="8710863"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9" name="Straight Connector 38"/>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3995936" y="771550"/>
            <a:ext cx="4936074"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5238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8" name="Rectangle 7"/>
          <p:cNvSpPr/>
          <p:nvPr userDrawn="1"/>
        </p:nvSpPr>
        <p:spPr>
          <a:xfrm>
            <a:off x="0" y="915988"/>
            <a:ext cx="3635896" cy="3527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ontent Placeholder 33"/>
          <p:cNvSpPr>
            <a:spLocks noGrp="1"/>
          </p:cNvSpPr>
          <p:nvPr>
            <p:ph sz="quarter" idx="14" hasCustomPrompt="1"/>
          </p:nvPr>
        </p:nvSpPr>
        <p:spPr>
          <a:xfrm>
            <a:off x="314524" y="1096433"/>
            <a:ext cx="3033340" cy="3161426"/>
          </a:xfrm>
          <a:prstGeom prst="rect">
            <a:avLst/>
          </a:prstGeom>
        </p:spPr>
        <p:txBody>
          <a:bodyPr anchor="ctr">
            <a:normAutofit/>
          </a:bodyPr>
          <a:lstStyle>
            <a:lvl1pPr marL="0" indent="0" algn="ctr">
              <a:buNone/>
              <a:defRPr sz="3200" b="0" i="0" cap="none" baseline="0">
                <a:solidFill>
                  <a:schemeClr val="accent1"/>
                </a:solidFill>
              </a:defRPr>
            </a:lvl1pPr>
            <a:lvl2pPr>
              <a:defRPr sz="2000" b="1" i="0" cap="all" baseline="0">
                <a:solidFill>
                  <a:schemeClr val="accent1"/>
                </a:solidFill>
              </a:defRPr>
            </a:lvl2pPr>
            <a:lvl3pPr>
              <a:defRPr sz="2000" b="1" i="0" cap="all" baseline="0">
                <a:solidFill>
                  <a:schemeClr val="accent1"/>
                </a:solidFill>
              </a:defRPr>
            </a:lvl3pPr>
            <a:lvl4pPr>
              <a:defRPr sz="2000" b="1" i="0" cap="all" baseline="0">
                <a:solidFill>
                  <a:schemeClr val="accent1"/>
                </a:solidFill>
              </a:defRPr>
            </a:lvl4pPr>
            <a:lvl5pPr>
              <a:defRPr sz="2000" b="1" i="0" cap="all" baseline="0">
                <a:solidFill>
                  <a:schemeClr val="accent1"/>
                </a:solidFill>
              </a:defRPr>
            </a:lvl5pPr>
          </a:lstStyle>
          <a:p>
            <a:pPr lvl="0"/>
            <a:r>
              <a:rPr lang="en-US" dirty="0" smtClean="0"/>
              <a:t>Stand out fact/figure/chart</a:t>
            </a:r>
          </a:p>
        </p:txBody>
      </p:sp>
      <p:sp>
        <p:nvSpPr>
          <p:cNvPr id="21"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2"/>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2" name="Straight Connector 21"/>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5" name="Content Placeholder 2"/>
          <p:cNvSpPr>
            <a:spLocks noGrp="1"/>
          </p:cNvSpPr>
          <p:nvPr>
            <p:ph sz="quarter" idx="16"/>
          </p:nvPr>
        </p:nvSpPr>
        <p:spPr>
          <a:xfrm>
            <a:off x="3851920" y="915988"/>
            <a:ext cx="5112568" cy="3527425"/>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0481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5" name="Rectangle 4"/>
          <p:cNvSpPr/>
          <p:nvPr userDrawn="1"/>
        </p:nvSpPr>
        <p:spPr>
          <a:xfrm>
            <a:off x="3347864" y="915988"/>
            <a:ext cx="144016" cy="3527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19" y="339502"/>
            <a:ext cx="8768399"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3" name="Straight Connector 22"/>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6" name="Text Placeholder 5"/>
          <p:cNvSpPr>
            <a:spLocks noGrp="1"/>
          </p:cNvSpPr>
          <p:nvPr>
            <p:ph type="body" sz="quarter" idx="14" hasCustomPrompt="1"/>
          </p:nvPr>
        </p:nvSpPr>
        <p:spPr>
          <a:xfrm>
            <a:off x="3995720" y="915988"/>
            <a:ext cx="4968893" cy="503237"/>
          </a:xfrm>
          <a:prstGeom prst="rect">
            <a:avLst/>
          </a:prstGeom>
        </p:spPr>
        <p:txBody>
          <a:bodyPr>
            <a:noAutofit/>
          </a:bodyPr>
          <a:lstStyle>
            <a:lvl1pPr marL="0" indent="0">
              <a:buNone/>
              <a:defRPr sz="2400">
                <a:solidFill>
                  <a:schemeClr val="accent2"/>
                </a:solidFill>
              </a:defRPr>
            </a:lvl1pPr>
          </a:lstStyle>
          <a:p>
            <a:pPr lvl="0"/>
            <a:r>
              <a:rPr lang="en-US" dirty="0" smtClean="0"/>
              <a:t>Click to edit subheading – 24pt</a:t>
            </a:r>
            <a:endParaRPr lang="en-GB" dirty="0"/>
          </a:p>
        </p:txBody>
      </p:sp>
      <p:sp>
        <p:nvSpPr>
          <p:cNvPr id="27" name="Content Placeholder 2"/>
          <p:cNvSpPr>
            <a:spLocks noGrp="1"/>
          </p:cNvSpPr>
          <p:nvPr>
            <p:ph sz="quarter" idx="16"/>
          </p:nvPr>
        </p:nvSpPr>
        <p:spPr>
          <a:xfrm>
            <a:off x="3995935" y="1492250"/>
            <a:ext cx="4968677"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Rectangle 11"/>
          <p:cNvSpPr/>
          <p:nvPr userDrawn="1"/>
        </p:nvSpPr>
        <p:spPr>
          <a:xfrm>
            <a:off x="3563888" y="915988"/>
            <a:ext cx="288032"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7"/>
          </p:nvPr>
        </p:nvSpPr>
        <p:spPr>
          <a:xfrm>
            <a:off x="0" y="915988"/>
            <a:ext cx="3275856" cy="3527425"/>
          </a:xfrm>
          <a:prstGeom prst="rect">
            <a:avLst/>
          </a:prstGeom>
        </p:spPr>
        <p:txBody>
          <a:bodyPr/>
          <a:lstStyle/>
          <a:p>
            <a:endParaRPr lang="en-GB"/>
          </a:p>
        </p:txBody>
      </p:sp>
      <p:pic>
        <p:nvPicPr>
          <p:cNvPr id="13"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277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480884"/>
      </p:ext>
    </p:extLst>
  </p:cSld>
  <p:clrMap bg1="lt1" tx1="dk1" bg2="lt2" tx2="dk2" accent1="accent1" accent2="accent2" accent3="accent3" accent4="accent4" accent5="accent5" accent6="accent6" hlink="hlink" folHlink="folHlink"/>
  <p:sldLayoutIdLst>
    <p:sldLayoutId id="2147483663" r:id="rId1"/>
    <p:sldLayoutId id="2147483654" r:id="rId2"/>
    <p:sldLayoutId id="2147483667" r:id="rId3"/>
    <p:sldLayoutId id="2147483664" r:id="rId4"/>
    <p:sldLayoutId id="2147483665" r:id="rId5"/>
    <p:sldLayoutId id="2147483655" r:id="rId6"/>
    <p:sldLayoutId id="2147483666" r:id="rId7"/>
    <p:sldLayoutId id="2147483656" r:id="rId8"/>
    <p:sldLayoutId id="2147483673" r:id="rId9"/>
    <p:sldLayoutId id="2147483661" r:id="rId10"/>
    <p:sldLayoutId id="2147483660" r:id="rId11"/>
    <p:sldLayoutId id="2147483674" r:id="rId12"/>
    <p:sldLayoutId id="2147483668" r:id="rId13"/>
    <p:sldLayoutId id="2147483669" r:id="rId14"/>
    <p:sldLayoutId id="2147483670" r:id="rId15"/>
    <p:sldLayoutId id="2147483675" r:id="rId16"/>
    <p:sldLayoutId id="2147483677" r:id="rId17"/>
    <p:sldLayoutId id="2147483676" r:id="rId18"/>
    <p:sldLayoutId id="2147483671" r:id="rId19"/>
    <p:sldLayoutId id="2147483672" r:id="rId20"/>
    <p:sldLayoutId id="2147483678" r:id="rId2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1" y="3616244"/>
            <a:ext cx="9045802" cy="540060"/>
          </a:xfrm>
        </p:spPr>
        <p:txBody>
          <a:bodyPr/>
          <a:lstStyle/>
          <a:p>
            <a:pPr algn="ctr"/>
            <a:r>
              <a:rPr lang="sr-Latn-RS" sz="2750" dirty="0" smtClean="0"/>
              <a:t>TRANSFERNE CENE - Opšte smernice i metode</a:t>
            </a:r>
            <a:endParaRPr lang="sr-Latn-RS" sz="2750" dirty="0"/>
          </a:p>
        </p:txBody>
      </p:sp>
      <p:sp>
        <p:nvSpPr>
          <p:cNvPr id="3" name="Text Placeholder 2"/>
          <p:cNvSpPr>
            <a:spLocks noGrp="1"/>
          </p:cNvSpPr>
          <p:nvPr>
            <p:ph type="body" sz="quarter" idx="10"/>
          </p:nvPr>
        </p:nvSpPr>
        <p:spPr>
          <a:xfrm>
            <a:off x="160773" y="4222019"/>
            <a:ext cx="5543550" cy="342205"/>
          </a:xfrm>
        </p:spPr>
        <p:txBody>
          <a:bodyPr/>
          <a:lstStyle/>
          <a:p>
            <a:r>
              <a:rPr lang="sr-Latn-RS" dirty="0" smtClean="0"/>
              <a:t>Bojana Šangić i Jelena Obradović</a:t>
            </a:r>
            <a:endParaRPr lang="sr-Latn-RS" dirty="0"/>
          </a:p>
        </p:txBody>
      </p:sp>
      <p:sp>
        <p:nvSpPr>
          <p:cNvPr id="4" name="Text Placeholder 2"/>
          <p:cNvSpPr txBox="1">
            <a:spLocks/>
          </p:cNvSpPr>
          <p:nvPr/>
        </p:nvSpPr>
        <p:spPr>
          <a:xfrm>
            <a:off x="172648" y="4657244"/>
            <a:ext cx="5543550" cy="342205"/>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20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RS" sz="1400" dirty="0" smtClean="0"/>
              <a:t>30. </a:t>
            </a:r>
            <a:r>
              <a:rPr lang="sr-Latn-RS" sz="1400" dirty="0"/>
              <a:t>n</a:t>
            </a:r>
            <a:r>
              <a:rPr lang="sr-Latn-RS" sz="1400" dirty="0" smtClean="0"/>
              <a:t>ovembar 2018.</a:t>
            </a:r>
            <a:endParaRPr lang="sr-Latn-RS" sz="1400" dirty="0"/>
          </a:p>
        </p:txBody>
      </p:sp>
      <p:sp>
        <p:nvSpPr>
          <p:cNvPr id="6" name="Rectangle 5"/>
          <p:cNvSpPr/>
          <p:nvPr/>
        </p:nvSpPr>
        <p:spPr>
          <a:xfrm>
            <a:off x="3853981" y="1822663"/>
            <a:ext cx="5050680" cy="16753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sr-Latn-RS" sz="2800" dirty="0" smtClean="0"/>
          </a:p>
          <a:p>
            <a:pPr algn="r"/>
            <a:endParaRPr lang="sr-Latn-RS" sz="2800" dirty="0"/>
          </a:p>
          <a:p>
            <a:pPr algn="r"/>
            <a:r>
              <a:rPr lang="sr-Latn-RS" sz="2800" dirty="0" smtClean="0"/>
              <a:t>GODIŠNJI SEMINAR 2018</a:t>
            </a:r>
          </a:p>
        </p:txBody>
      </p:sp>
    </p:spTree>
    <p:extLst>
      <p:ext uri="{BB962C8B-B14F-4D97-AF65-F5344CB8AC3E}">
        <p14:creationId xmlns:p14="http://schemas.microsoft.com/office/powerpoint/2010/main" val="2380591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TRANSFERNE CENE - OPŠTE SMERNICE I METODE</a:t>
            </a:r>
            <a:endParaRPr lang="en-GB" sz="2000" b="1" dirty="0"/>
          </a:p>
        </p:txBody>
      </p:sp>
      <p:sp>
        <p:nvSpPr>
          <p:cNvPr id="29" name="Text Placeholder 4"/>
          <p:cNvSpPr>
            <a:spLocks noGrp="1"/>
          </p:cNvSpPr>
          <p:nvPr>
            <p:ph type="body" sz="quarter" idx="14"/>
          </p:nvPr>
        </p:nvSpPr>
        <p:spPr>
          <a:xfrm>
            <a:off x="251520" y="915566"/>
            <a:ext cx="8712968" cy="485775"/>
          </a:xfrm>
        </p:spPr>
        <p:txBody>
          <a:bodyPr/>
          <a:lstStyle/>
          <a:p>
            <a:r>
              <a:rPr lang="vi-VN" sz="2000" b="1" i="1" dirty="0" smtClean="0"/>
              <a:t>Transakcije </a:t>
            </a:r>
            <a:r>
              <a:rPr lang="vi-VN" sz="2000" b="1" i="1" dirty="0"/>
              <a:t>sa povezanim licem sa kojim odnos povezanosti postoji u kraćem periodu od perioda izveštavanja </a:t>
            </a:r>
            <a:endParaRPr lang="sr-Latn-RS" sz="2000" b="1" i="1" dirty="0"/>
          </a:p>
        </p:txBody>
      </p:sp>
      <p:graphicFrame>
        <p:nvGraphicFramePr>
          <p:cNvPr id="22" name="Diagram 21"/>
          <p:cNvGraphicFramePr/>
          <p:nvPr>
            <p:extLst>
              <p:ext uri="{D42A27DB-BD31-4B8C-83A1-F6EECF244321}">
                <p14:modId xmlns:p14="http://schemas.microsoft.com/office/powerpoint/2010/main" val="3543513115"/>
              </p:ext>
            </p:extLst>
          </p:nvPr>
        </p:nvGraphicFramePr>
        <p:xfrm>
          <a:off x="300250" y="1317671"/>
          <a:ext cx="3600000" cy="360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5" name="Diagram 24"/>
          <p:cNvGraphicFramePr/>
          <p:nvPr>
            <p:extLst>
              <p:ext uri="{D42A27DB-BD31-4B8C-83A1-F6EECF244321}">
                <p14:modId xmlns:p14="http://schemas.microsoft.com/office/powerpoint/2010/main" val="4004525166"/>
              </p:ext>
            </p:extLst>
          </p:nvPr>
        </p:nvGraphicFramePr>
        <p:xfrm>
          <a:off x="4780497" y="1304025"/>
          <a:ext cx="3600000" cy="360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6" name="TextBox 25"/>
          <p:cNvSpPr txBox="1"/>
          <p:nvPr/>
        </p:nvSpPr>
        <p:spPr>
          <a:xfrm>
            <a:off x="1105469" y="4380931"/>
            <a:ext cx="2169994" cy="369332"/>
          </a:xfrm>
          <a:prstGeom prst="rect">
            <a:avLst/>
          </a:prstGeom>
          <a:noFill/>
        </p:spPr>
        <p:txBody>
          <a:bodyPr wrap="square" rtlCol="0">
            <a:spAutoFit/>
          </a:bodyPr>
          <a:lstStyle/>
          <a:p>
            <a:pPr algn="ctr"/>
            <a:r>
              <a:rPr lang="sr-Latn-RS" b="1" dirty="0" smtClean="0">
                <a:solidFill>
                  <a:srgbClr val="63666A"/>
                </a:solidFill>
              </a:rPr>
              <a:t>01.01.-30.09.2018</a:t>
            </a:r>
            <a:r>
              <a:rPr lang="sr-Latn-RS" dirty="0" smtClean="0"/>
              <a:t>.</a:t>
            </a:r>
            <a:endParaRPr lang="sr-Latn-RS" dirty="0"/>
          </a:p>
        </p:txBody>
      </p:sp>
      <p:sp>
        <p:nvSpPr>
          <p:cNvPr id="28" name="TextBox 27"/>
          <p:cNvSpPr txBox="1"/>
          <p:nvPr/>
        </p:nvSpPr>
        <p:spPr>
          <a:xfrm>
            <a:off x="5666096" y="4424991"/>
            <a:ext cx="2169994" cy="369332"/>
          </a:xfrm>
          <a:prstGeom prst="rect">
            <a:avLst/>
          </a:prstGeom>
          <a:noFill/>
        </p:spPr>
        <p:txBody>
          <a:bodyPr wrap="square" rtlCol="0">
            <a:spAutoFit/>
          </a:bodyPr>
          <a:lstStyle/>
          <a:p>
            <a:pPr algn="ctr"/>
            <a:r>
              <a:rPr lang="sr-Latn-RS" b="1" dirty="0" smtClean="0">
                <a:solidFill>
                  <a:srgbClr val="63666A"/>
                </a:solidFill>
              </a:rPr>
              <a:t>01.10.-31.12.2018</a:t>
            </a:r>
            <a:r>
              <a:rPr lang="sr-Latn-RS" dirty="0" smtClean="0"/>
              <a:t>.</a:t>
            </a:r>
            <a:endParaRPr lang="sr-Latn-RS" dirty="0"/>
          </a:p>
        </p:txBody>
      </p:sp>
      <p:cxnSp>
        <p:nvCxnSpPr>
          <p:cNvPr id="30" name="Straight Arrow Connector 29"/>
          <p:cNvCxnSpPr/>
          <p:nvPr/>
        </p:nvCxnSpPr>
        <p:spPr>
          <a:xfrm flipH="1" flipV="1">
            <a:off x="2074460" y="3225567"/>
            <a:ext cx="1" cy="1155364"/>
          </a:xfrm>
          <a:prstGeom prst="straightConnector1">
            <a:avLst/>
          </a:prstGeom>
          <a:ln w="25400" cmpd="sng">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6588224" y="3255826"/>
            <a:ext cx="1" cy="1155364"/>
          </a:xfrm>
          <a:prstGeom prst="straightConnector1">
            <a:avLst/>
          </a:prstGeom>
          <a:ln w="25400" cmpd="sng">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525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TRANSFERNE CENE - OPŠTE SMERNICE I METODE</a:t>
            </a:r>
            <a:endParaRPr lang="en-GB" sz="2000" b="1" dirty="0"/>
          </a:p>
        </p:txBody>
      </p:sp>
      <p:sp>
        <p:nvSpPr>
          <p:cNvPr id="29" name="Text Placeholder 4"/>
          <p:cNvSpPr>
            <a:spLocks noGrp="1"/>
          </p:cNvSpPr>
          <p:nvPr>
            <p:ph type="body" sz="quarter" idx="14"/>
          </p:nvPr>
        </p:nvSpPr>
        <p:spPr>
          <a:xfrm>
            <a:off x="251520" y="915566"/>
            <a:ext cx="8712968" cy="485775"/>
          </a:xfrm>
        </p:spPr>
        <p:txBody>
          <a:bodyPr/>
          <a:lstStyle/>
          <a:p>
            <a:r>
              <a:rPr lang="sr-Latn-CS" sz="2000" b="1" i="1" dirty="0" smtClean="0"/>
              <a:t>Uticaj </a:t>
            </a:r>
            <a:r>
              <a:rPr lang="sr-Latn-CS" sz="2000" b="1" i="1" dirty="0"/>
              <a:t>avansa i PDV-a na utvrđivanje iznosa transakcija između povezanih lica</a:t>
            </a:r>
            <a:endParaRPr lang="sr-Latn-RS" sz="2000" b="1" dirty="0"/>
          </a:p>
        </p:txBody>
      </p:sp>
      <p:graphicFrame>
        <p:nvGraphicFramePr>
          <p:cNvPr id="3" name="Diagram 2"/>
          <p:cNvGraphicFramePr/>
          <p:nvPr>
            <p:extLst>
              <p:ext uri="{D42A27DB-BD31-4B8C-83A1-F6EECF244321}">
                <p14:modId xmlns:p14="http://schemas.microsoft.com/office/powerpoint/2010/main" val="1630449827"/>
              </p:ext>
            </p:extLst>
          </p:nvPr>
        </p:nvGraphicFramePr>
        <p:xfrm>
          <a:off x="1210102" y="1337481"/>
          <a:ext cx="6096000" cy="380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owchart: Summing Junction 4"/>
          <p:cNvSpPr/>
          <p:nvPr/>
        </p:nvSpPr>
        <p:spPr>
          <a:xfrm>
            <a:off x="4258102" y="1514901"/>
            <a:ext cx="1260000" cy="1152000"/>
          </a:xfrm>
          <a:prstGeom prst="flowChartSummingJunction">
            <a:avLst/>
          </a:prstGeom>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b="1" dirty="0" smtClean="0"/>
              <a:t>PDV</a:t>
            </a:r>
            <a:endParaRPr lang="sr-Latn-RS" sz="1600" b="1" dirty="0"/>
          </a:p>
        </p:txBody>
      </p:sp>
      <p:sp>
        <p:nvSpPr>
          <p:cNvPr id="9" name="Flowchart: Summing Junction 8"/>
          <p:cNvSpPr/>
          <p:nvPr/>
        </p:nvSpPr>
        <p:spPr>
          <a:xfrm>
            <a:off x="3759045" y="2856483"/>
            <a:ext cx="1260000" cy="1152000"/>
          </a:xfrm>
          <a:prstGeom prst="flowChartSummingJunction">
            <a:avLst/>
          </a:prstGeom>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b="1" dirty="0" smtClean="0"/>
              <a:t>Avansi</a:t>
            </a:r>
            <a:endParaRPr lang="sr-Latn-RS" sz="1600" b="1" dirty="0"/>
          </a:p>
        </p:txBody>
      </p:sp>
    </p:spTree>
    <p:extLst>
      <p:ext uri="{BB962C8B-B14F-4D97-AF65-F5344CB8AC3E}">
        <p14:creationId xmlns:p14="http://schemas.microsoft.com/office/powerpoint/2010/main" val="1107444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TRANSFERNE CENE - OPŠTE SMERNICE I METODE</a:t>
            </a:r>
            <a:endParaRPr lang="en-GB" sz="2000" b="1" dirty="0"/>
          </a:p>
        </p:txBody>
      </p:sp>
      <p:sp>
        <p:nvSpPr>
          <p:cNvPr id="29" name="Text Placeholder 4"/>
          <p:cNvSpPr>
            <a:spLocks noGrp="1"/>
          </p:cNvSpPr>
          <p:nvPr>
            <p:ph type="body" sz="quarter" idx="14"/>
          </p:nvPr>
        </p:nvSpPr>
        <p:spPr>
          <a:xfrm>
            <a:off x="251520" y="915566"/>
            <a:ext cx="8712968" cy="485775"/>
          </a:xfrm>
        </p:spPr>
        <p:txBody>
          <a:bodyPr/>
          <a:lstStyle/>
          <a:p>
            <a:r>
              <a:rPr lang="sr-Latn-CS" sz="2000" b="1" i="1" dirty="0"/>
              <a:t>Statusna promena - pripajanje zavisnog lica matičnom licu u toku poreskog perioda </a:t>
            </a:r>
            <a:endParaRPr lang="sr-Latn-RS" sz="2000" b="1" i="1" dirty="0"/>
          </a:p>
        </p:txBody>
      </p:sp>
      <p:graphicFrame>
        <p:nvGraphicFramePr>
          <p:cNvPr id="22" name="Diagram 21"/>
          <p:cNvGraphicFramePr/>
          <p:nvPr>
            <p:extLst>
              <p:ext uri="{D42A27DB-BD31-4B8C-83A1-F6EECF244321}">
                <p14:modId xmlns:p14="http://schemas.microsoft.com/office/powerpoint/2010/main" val="614814220"/>
              </p:ext>
            </p:extLst>
          </p:nvPr>
        </p:nvGraphicFramePr>
        <p:xfrm>
          <a:off x="4788225" y="1425567"/>
          <a:ext cx="3600000" cy="360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5" name="Diagram 24"/>
          <p:cNvGraphicFramePr/>
          <p:nvPr>
            <p:extLst>
              <p:ext uri="{D42A27DB-BD31-4B8C-83A1-F6EECF244321}">
                <p14:modId xmlns:p14="http://schemas.microsoft.com/office/powerpoint/2010/main" val="3004700051"/>
              </p:ext>
            </p:extLst>
          </p:nvPr>
        </p:nvGraphicFramePr>
        <p:xfrm>
          <a:off x="274460" y="1425567"/>
          <a:ext cx="3600000" cy="360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6" name="TextBox 25"/>
          <p:cNvSpPr txBox="1"/>
          <p:nvPr/>
        </p:nvSpPr>
        <p:spPr>
          <a:xfrm>
            <a:off x="1105469" y="4380931"/>
            <a:ext cx="2169994" cy="369332"/>
          </a:xfrm>
          <a:prstGeom prst="rect">
            <a:avLst/>
          </a:prstGeom>
          <a:noFill/>
        </p:spPr>
        <p:txBody>
          <a:bodyPr wrap="square" rtlCol="0">
            <a:spAutoFit/>
          </a:bodyPr>
          <a:lstStyle/>
          <a:p>
            <a:pPr algn="ctr"/>
            <a:r>
              <a:rPr lang="sr-Latn-RS" b="1" dirty="0" smtClean="0">
                <a:solidFill>
                  <a:srgbClr val="63666A"/>
                </a:solidFill>
              </a:rPr>
              <a:t>01.01.-30.09.2018</a:t>
            </a:r>
            <a:r>
              <a:rPr lang="sr-Latn-RS" dirty="0" smtClean="0"/>
              <a:t>.</a:t>
            </a:r>
            <a:endParaRPr lang="sr-Latn-RS" dirty="0"/>
          </a:p>
        </p:txBody>
      </p:sp>
      <p:sp>
        <p:nvSpPr>
          <p:cNvPr id="28" name="TextBox 27"/>
          <p:cNvSpPr txBox="1"/>
          <p:nvPr/>
        </p:nvSpPr>
        <p:spPr>
          <a:xfrm>
            <a:off x="5666096" y="4424991"/>
            <a:ext cx="2169994" cy="369332"/>
          </a:xfrm>
          <a:prstGeom prst="rect">
            <a:avLst/>
          </a:prstGeom>
          <a:noFill/>
        </p:spPr>
        <p:txBody>
          <a:bodyPr wrap="square" rtlCol="0">
            <a:spAutoFit/>
          </a:bodyPr>
          <a:lstStyle/>
          <a:p>
            <a:pPr algn="ctr"/>
            <a:r>
              <a:rPr lang="sr-Latn-RS" b="1" dirty="0" smtClean="0">
                <a:solidFill>
                  <a:srgbClr val="63666A"/>
                </a:solidFill>
              </a:rPr>
              <a:t>01.10.-31.12.2018</a:t>
            </a:r>
            <a:r>
              <a:rPr lang="sr-Latn-RS" dirty="0" smtClean="0"/>
              <a:t>.</a:t>
            </a:r>
            <a:endParaRPr lang="sr-Latn-RS" dirty="0"/>
          </a:p>
        </p:txBody>
      </p:sp>
      <p:cxnSp>
        <p:nvCxnSpPr>
          <p:cNvPr id="30" name="Straight Arrow Connector 29"/>
          <p:cNvCxnSpPr/>
          <p:nvPr/>
        </p:nvCxnSpPr>
        <p:spPr>
          <a:xfrm flipH="1" flipV="1">
            <a:off x="2074460" y="3225567"/>
            <a:ext cx="1" cy="1155364"/>
          </a:xfrm>
          <a:prstGeom prst="straightConnector1">
            <a:avLst/>
          </a:prstGeom>
          <a:ln w="25400" cmpd="sng">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6588224" y="3255826"/>
            <a:ext cx="1" cy="1155364"/>
          </a:xfrm>
          <a:prstGeom prst="straightConnector1">
            <a:avLst/>
          </a:prstGeom>
          <a:ln w="25400" cmpd="sng">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974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TRANSFERNE CENE - OPŠTE SMERNICE I METODE</a:t>
            </a:r>
            <a:endParaRPr lang="en-GB" sz="2000" b="1" dirty="0"/>
          </a:p>
        </p:txBody>
      </p:sp>
      <p:sp>
        <p:nvSpPr>
          <p:cNvPr id="29" name="Text Placeholder 4"/>
          <p:cNvSpPr>
            <a:spLocks noGrp="1"/>
          </p:cNvSpPr>
          <p:nvPr>
            <p:ph type="body" sz="quarter" idx="14"/>
          </p:nvPr>
        </p:nvSpPr>
        <p:spPr>
          <a:xfrm>
            <a:off x="251520" y="915566"/>
            <a:ext cx="8712968" cy="485775"/>
          </a:xfrm>
        </p:spPr>
        <p:txBody>
          <a:bodyPr/>
          <a:lstStyle/>
          <a:p>
            <a:r>
              <a:rPr lang="sr-Latn-CS" sz="2000" b="1" dirty="0" smtClean="0"/>
              <a:t>Metode za analizu </a:t>
            </a:r>
            <a:r>
              <a:rPr lang="sr-Latn-CS" sz="2000" b="1" dirty="0" err="1" smtClean="0"/>
              <a:t>transfernih</a:t>
            </a:r>
            <a:r>
              <a:rPr lang="sr-Latn-CS" sz="2000" b="1" dirty="0" smtClean="0"/>
              <a:t> cena</a:t>
            </a:r>
            <a:endParaRPr lang="sr-Latn-RS" sz="2000" b="1" dirty="0"/>
          </a:p>
        </p:txBody>
      </p:sp>
      <p:graphicFrame>
        <p:nvGraphicFramePr>
          <p:cNvPr id="3" name="Diagram 2"/>
          <p:cNvGraphicFramePr/>
          <p:nvPr>
            <p:extLst>
              <p:ext uri="{D42A27DB-BD31-4B8C-83A1-F6EECF244321}">
                <p14:modId xmlns:p14="http://schemas.microsoft.com/office/powerpoint/2010/main" val="4245983949"/>
              </p:ext>
            </p:extLst>
          </p:nvPr>
        </p:nvGraphicFramePr>
        <p:xfrm>
          <a:off x="354840" y="1473959"/>
          <a:ext cx="7861112" cy="3302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3721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TRANSFERNE CENE - OPŠTE SMERNICE I METODE</a:t>
            </a:r>
            <a:endParaRPr lang="en-GB" sz="2000" b="1" dirty="0"/>
          </a:p>
        </p:txBody>
      </p:sp>
      <p:sp>
        <p:nvSpPr>
          <p:cNvPr id="29" name="Text Placeholder 4"/>
          <p:cNvSpPr>
            <a:spLocks noGrp="1"/>
          </p:cNvSpPr>
          <p:nvPr>
            <p:ph type="body" sz="quarter" idx="14"/>
          </p:nvPr>
        </p:nvSpPr>
        <p:spPr>
          <a:xfrm>
            <a:off x="251520" y="915566"/>
            <a:ext cx="8712968" cy="485775"/>
          </a:xfrm>
        </p:spPr>
        <p:txBody>
          <a:bodyPr/>
          <a:lstStyle/>
          <a:p>
            <a:r>
              <a:rPr lang="sr-Latn-CS" sz="2000" b="1" dirty="0" smtClean="0"/>
              <a:t>Izbor metode za analizu </a:t>
            </a:r>
            <a:r>
              <a:rPr lang="sr-Latn-CS" sz="2000" b="1" dirty="0" err="1" smtClean="0"/>
              <a:t>transfernih</a:t>
            </a:r>
            <a:r>
              <a:rPr lang="sr-Latn-CS" sz="2000" b="1" dirty="0" smtClean="0"/>
              <a:t> cena</a:t>
            </a:r>
            <a:endParaRPr lang="sr-Latn-RS" sz="2000" b="1" dirty="0"/>
          </a:p>
        </p:txBody>
      </p:sp>
      <p:graphicFrame>
        <p:nvGraphicFramePr>
          <p:cNvPr id="9" name="Diagram 8"/>
          <p:cNvGraphicFramePr/>
          <p:nvPr>
            <p:extLst>
              <p:ext uri="{D42A27DB-BD31-4B8C-83A1-F6EECF244321}">
                <p14:modId xmlns:p14="http://schemas.microsoft.com/office/powerpoint/2010/main" val="1831092703"/>
              </p:ext>
            </p:extLst>
          </p:nvPr>
        </p:nvGraphicFramePr>
        <p:xfrm>
          <a:off x="-72516" y="1131590"/>
          <a:ext cx="782583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6318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TRANSFERNE CENE - OPŠTE SMERNICE I METODE</a:t>
            </a:r>
            <a:endParaRPr lang="en-GB" sz="2000" b="1" dirty="0"/>
          </a:p>
        </p:txBody>
      </p:sp>
      <p:sp>
        <p:nvSpPr>
          <p:cNvPr id="29" name="Text Placeholder 4"/>
          <p:cNvSpPr>
            <a:spLocks noGrp="1"/>
          </p:cNvSpPr>
          <p:nvPr>
            <p:ph type="body" sz="quarter" idx="14"/>
          </p:nvPr>
        </p:nvSpPr>
        <p:spPr>
          <a:xfrm>
            <a:off x="251520" y="915566"/>
            <a:ext cx="8712968" cy="485775"/>
          </a:xfrm>
        </p:spPr>
        <p:txBody>
          <a:bodyPr/>
          <a:lstStyle/>
          <a:p>
            <a:r>
              <a:rPr lang="sr-Latn-CS" sz="2000" b="1" i="1" dirty="0"/>
              <a:t>1) metoda uporedive cene na tržištu</a:t>
            </a:r>
            <a:endParaRPr lang="sr-Latn-RS" sz="2000" b="1" dirty="0"/>
          </a:p>
        </p:txBody>
      </p:sp>
      <p:sp>
        <p:nvSpPr>
          <p:cNvPr id="3" name="Rounded Rectangle 2"/>
          <p:cNvSpPr/>
          <p:nvPr/>
        </p:nvSpPr>
        <p:spPr>
          <a:xfrm>
            <a:off x="195152" y="1878835"/>
            <a:ext cx="3240000" cy="13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b="1" dirty="0" smtClean="0"/>
              <a:t>Interna</a:t>
            </a:r>
            <a:r>
              <a:rPr lang="sr-Latn-RS" dirty="0" smtClean="0"/>
              <a:t> – obveznik ima u svemu uporedive transakcije sa kontrolisanom transakcijom</a:t>
            </a:r>
            <a:endParaRPr lang="sr-Latn-RS" dirty="0"/>
          </a:p>
        </p:txBody>
      </p:sp>
      <p:sp>
        <p:nvSpPr>
          <p:cNvPr id="6" name="Rounded Rectangle 5"/>
          <p:cNvSpPr/>
          <p:nvPr/>
        </p:nvSpPr>
        <p:spPr>
          <a:xfrm>
            <a:off x="4822209" y="1878835"/>
            <a:ext cx="3240000" cy="13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b="1" dirty="0" smtClean="0"/>
              <a:t>Eksterna</a:t>
            </a:r>
            <a:r>
              <a:rPr lang="sr-Latn-RS" dirty="0" smtClean="0"/>
              <a:t> - u </a:t>
            </a:r>
            <a:r>
              <a:rPr lang="sr-Latn-RS" dirty="0"/>
              <a:t>svemu uporedive transakcije sa kontrolisanom </a:t>
            </a:r>
            <a:r>
              <a:rPr lang="sr-Latn-RS" dirty="0" smtClean="0"/>
              <a:t>transakcijom i javna dostupnost</a:t>
            </a:r>
            <a:endParaRPr lang="sr-Latn-RS" dirty="0"/>
          </a:p>
        </p:txBody>
      </p:sp>
      <p:cxnSp>
        <p:nvCxnSpPr>
          <p:cNvPr id="5" name="Straight Arrow Connector 4"/>
          <p:cNvCxnSpPr/>
          <p:nvPr/>
        </p:nvCxnSpPr>
        <p:spPr>
          <a:xfrm flipH="1">
            <a:off x="1815152" y="1280612"/>
            <a:ext cx="491319" cy="50724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96853" y="1280612"/>
            <a:ext cx="489046" cy="50724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287394" y="3603009"/>
            <a:ext cx="2729088" cy="1146411"/>
          </a:xfrm>
          <a:prstGeom prst="roundRect">
            <a:avLst>
              <a:gd name="adj" fmla="val 0"/>
            </a:avLst>
          </a:prstGeom>
          <a:solidFill>
            <a:srgbClr val="3F9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dirty="0" smtClean="0"/>
              <a:t>Primer: kupoprodaja polovnog vozila </a:t>
            </a:r>
            <a:endParaRPr lang="sr-Latn-RS" sz="1600" dirty="0"/>
          </a:p>
        </p:txBody>
      </p:sp>
      <p:sp>
        <p:nvSpPr>
          <p:cNvPr id="20" name="Rounded Rectangle 19"/>
          <p:cNvSpPr/>
          <p:nvPr/>
        </p:nvSpPr>
        <p:spPr>
          <a:xfrm>
            <a:off x="437191" y="3603010"/>
            <a:ext cx="2729088" cy="1146411"/>
          </a:xfrm>
          <a:prstGeom prst="roundRect">
            <a:avLst>
              <a:gd name="adj" fmla="val 0"/>
            </a:avLst>
          </a:prstGeom>
          <a:solidFill>
            <a:srgbClr val="3F9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dirty="0" smtClean="0"/>
              <a:t>Primer: </a:t>
            </a:r>
            <a:r>
              <a:rPr lang="sr-Latn-RS" sz="1600" dirty="0"/>
              <a:t>prodaja proizvoda iz asortimana obveznika pod istim uslovima </a:t>
            </a:r>
            <a:r>
              <a:rPr lang="sr-Latn-RS" sz="1600" dirty="0" smtClean="0"/>
              <a:t>i povezanim i nepovezanim licima</a:t>
            </a:r>
            <a:endParaRPr lang="sr-Latn-RS" sz="1600" dirty="0"/>
          </a:p>
        </p:txBody>
      </p:sp>
    </p:spTree>
    <p:extLst>
      <p:ext uri="{BB962C8B-B14F-4D97-AF65-F5344CB8AC3E}">
        <p14:creationId xmlns:p14="http://schemas.microsoft.com/office/powerpoint/2010/main" val="3497776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TRANSFERNE CENE - OPŠTE SMERNICE I METODE</a:t>
            </a:r>
            <a:endParaRPr lang="en-GB" sz="2000" b="1" dirty="0"/>
          </a:p>
        </p:txBody>
      </p:sp>
      <p:sp>
        <p:nvSpPr>
          <p:cNvPr id="29" name="Text Placeholder 4"/>
          <p:cNvSpPr>
            <a:spLocks noGrp="1"/>
          </p:cNvSpPr>
          <p:nvPr>
            <p:ph type="body" sz="quarter" idx="14"/>
          </p:nvPr>
        </p:nvSpPr>
        <p:spPr>
          <a:xfrm>
            <a:off x="251520" y="915566"/>
            <a:ext cx="8712968" cy="485775"/>
          </a:xfrm>
        </p:spPr>
        <p:txBody>
          <a:bodyPr/>
          <a:lstStyle/>
          <a:p>
            <a:r>
              <a:rPr lang="sr-Latn-CS" sz="2000" b="1" i="1" dirty="0"/>
              <a:t>2) metoda cene koštanja uvećane za uobičajenu zaradu (metoda troškova uvećanih za bruto maržu)</a:t>
            </a:r>
            <a:endParaRPr lang="sr-Latn-RS" sz="2000" b="1" i="1" dirty="0"/>
          </a:p>
        </p:txBody>
      </p:sp>
      <p:sp>
        <p:nvSpPr>
          <p:cNvPr id="8" name="Textfeld 7"/>
          <p:cNvSpPr txBox="1"/>
          <p:nvPr/>
        </p:nvSpPr>
        <p:spPr>
          <a:xfrm>
            <a:off x="319727" y="1707108"/>
            <a:ext cx="8510373" cy="830997"/>
          </a:xfrm>
          <a:prstGeom prst="rect">
            <a:avLst/>
          </a:prstGeom>
          <a:noFill/>
        </p:spPr>
        <p:txBody>
          <a:bodyPr wrap="square" rtlCol="0">
            <a:spAutoFit/>
          </a:bodyPr>
          <a:lstStyle/>
          <a:p>
            <a:r>
              <a:rPr lang="sr-Latn-CS" sz="1600" dirty="0" smtClean="0"/>
              <a:t>Bazira se </a:t>
            </a:r>
            <a:r>
              <a:rPr lang="sr-Latn-CS" sz="1600" dirty="0"/>
              <a:t>na troškovima koji proizilaze iz transakcija </a:t>
            </a:r>
            <a:r>
              <a:rPr lang="sr-Latn-CS" sz="1600" dirty="0" smtClean="0"/>
              <a:t>prodaje </a:t>
            </a:r>
            <a:r>
              <a:rPr lang="sr-Latn-CS" sz="1600" dirty="0"/>
              <a:t>dobara ili pružanja usluga, koji se uvećavaju za iznos bruto marže u zavisnosti od  funkcija koje se vrše, rizika koji se snose kao i imovine koja se koristi</a:t>
            </a:r>
            <a:r>
              <a:rPr lang="sr-Latn-CS" sz="1600" dirty="0" smtClean="0"/>
              <a:t>.</a:t>
            </a:r>
          </a:p>
        </p:txBody>
      </p:sp>
      <p:graphicFrame>
        <p:nvGraphicFramePr>
          <p:cNvPr id="7" name="Diagram 6"/>
          <p:cNvGraphicFramePr/>
          <p:nvPr>
            <p:extLst>
              <p:ext uri="{D42A27DB-BD31-4B8C-83A1-F6EECF244321}">
                <p14:modId xmlns:p14="http://schemas.microsoft.com/office/powerpoint/2010/main" val="1325744362"/>
              </p:ext>
            </p:extLst>
          </p:nvPr>
        </p:nvGraphicFramePr>
        <p:xfrm>
          <a:off x="477673" y="2122606"/>
          <a:ext cx="7956644" cy="3297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0245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TRANSFERNE CENE - OPŠTE SMERNICE I METODE</a:t>
            </a:r>
            <a:endParaRPr lang="en-GB" sz="2000" b="1" dirty="0"/>
          </a:p>
        </p:txBody>
      </p:sp>
      <p:sp>
        <p:nvSpPr>
          <p:cNvPr id="29" name="Text Placeholder 4"/>
          <p:cNvSpPr>
            <a:spLocks noGrp="1"/>
          </p:cNvSpPr>
          <p:nvPr>
            <p:ph type="body" sz="quarter" idx="14"/>
          </p:nvPr>
        </p:nvSpPr>
        <p:spPr>
          <a:xfrm>
            <a:off x="251520" y="915566"/>
            <a:ext cx="8712968" cy="485775"/>
          </a:xfrm>
        </p:spPr>
        <p:txBody>
          <a:bodyPr/>
          <a:lstStyle/>
          <a:p>
            <a:r>
              <a:rPr lang="sr-Latn-CS" sz="2000" b="1" i="1" dirty="0"/>
              <a:t>3) metoda preprodajne cene</a:t>
            </a:r>
            <a:endParaRPr lang="sr-Latn-RS" sz="2000" b="1" dirty="0"/>
          </a:p>
        </p:txBody>
      </p:sp>
      <p:sp>
        <p:nvSpPr>
          <p:cNvPr id="5" name="Textfeld 7"/>
          <p:cNvSpPr txBox="1"/>
          <p:nvPr/>
        </p:nvSpPr>
        <p:spPr>
          <a:xfrm>
            <a:off x="319727" y="1434153"/>
            <a:ext cx="8510373" cy="830997"/>
          </a:xfrm>
          <a:prstGeom prst="rect">
            <a:avLst/>
          </a:prstGeom>
          <a:noFill/>
        </p:spPr>
        <p:txBody>
          <a:bodyPr wrap="square" rtlCol="0">
            <a:spAutoFit/>
          </a:bodyPr>
          <a:lstStyle/>
          <a:p>
            <a:r>
              <a:rPr lang="sr-Latn-CS" sz="1600" dirty="0"/>
              <a:t>U</a:t>
            </a:r>
            <a:r>
              <a:rPr lang="sr-Latn-CS" sz="1600" dirty="0" smtClean="0"/>
              <a:t>tvrđuje </a:t>
            </a:r>
            <a:r>
              <a:rPr lang="sr-Latn-CS" sz="1600" dirty="0"/>
              <a:t>se na osnovu cene po kojoj se proizvod prodaje nepovezanom licu, koja se koriguje za uporedivu bruto maržu kako bi se utvrdila cena po principu "van dohvata ruke" za isti proizvod koji je nabavljen od povezanog lica</a:t>
            </a:r>
            <a:r>
              <a:rPr lang="sr-Latn-CS" sz="1600" dirty="0" smtClean="0"/>
              <a:t>.</a:t>
            </a:r>
          </a:p>
        </p:txBody>
      </p:sp>
      <p:graphicFrame>
        <p:nvGraphicFramePr>
          <p:cNvPr id="13" name="Diagram 12"/>
          <p:cNvGraphicFramePr/>
          <p:nvPr>
            <p:extLst>
              <p:ext uri="{D42A27DB-BD31-4B8C-83A1-F6EECF244321}">
                <p14:modId xmlns:p14="http://schemas.microsoft.com/office/powerpoint/2010/main" val="2175263862"/>
              </p:ext>
            </p:extLst>
          </p:nvPr>
        </p:nvGraphicFramePr>
        <p:xfrm>
          <a:off x="163773" y="1726821"/>
          <a:ext cx="8270544" cy="3568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5871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TRANSFERNE CENE - OPŠTE SMERNICE I METODE</a:t>
            </a:r>
            <a:endParaRPr lang="en-GB" sz="2000" b="1" dirty="0"/>
          </a:p>
        </p:txBody>
      </p:sp>
      <p:sp>
        <p:nvSpPr>
          <p:cNvPr id="29" name="Text Placeholder 4"/>
          <p:cNvSpPr>
            <a:spLocks noGrp="1"/>
          </p:cNvSpPr>
          <p:nvPr>
            <p:ph type="body" sz="quarter" idx="14"/>
          </p:nvPr>
        </p:nvSpPr>
        <p:spPr>
          <a:xfrm>
            <a:off x="251520" y="915566"/>
            <a:ext cx="8712968" cy="485775"/>
          </a:xfrm>
        </p:spPr>
        <p:txBody>
          <a:bodyPr/>
          <a:lstStyle/>
          <a:p>
            <a:r>
              <a:rPr lang="sr-Latn-CS" sz="2000" b="1" i="1" dirty="0"/>
              <a:t>4) metoda transakcione neto marže (TNM</a:t>
            </a:r>
            <a:r>
              <a:rPr lang="sr-Latn-CS" sz="2000" b="1" i="1" dirty="0" smtClean="0"/>
              <a:t>)</a:t>
            </a:r>
            <a:endParaRPr lang="sr-Latn-RS" sz="2000" b="1" i="1" dirty="0"/>
          </a:p>
        </p:txBody>
      </p:sp>
      <p:sp>
        <p:nvSpPr>
          <p:cNvPr id="5" name="Textfeld 7"/>
          <p:cNvSpPr txBox="1"/>
          <p:nvPr/>
        </p:nvSpPr>
        <p:spPr>
          <a:xfrm>
            <a:off x="319727" y="1270380"/>
            <a:ext cx="8660500" cy="830997"/>
          </a:xfrm>
          <a:prstGeom prst="rect">
            <a:avLst/>
          </a:prstGeom>
          <a:noFill/>
        </p:spPr>
        <p:txBody>
          <a:bodyPr wrap="square" rtlCol="0">
            <a:spAutoFit/>
          </a:bodyPr>
          <a:lstStyle/>
          <a:p>
            <a:r>
              <a:rPr lang="sr-Latn-CS" sz="1600" dirty="0"/>
              <a:t>P</a:t>
            </a:r>
            <a:r>
              <a:rPr lang="sr-Latn-CS" sz="1600" dirty="0" smtClean="0"/>
              <a:t>odrazumeva </a:t>
            </a:r>
            <a:r>
              <a:rPr lang="sr-Latn-CS" sz="1600" dirty="0"/>
              <a:t>poređenje neto profitne marže </a:t>
            </a:r>
            <a:r>
              <a:rPr lang="sr-Latn-CS" sz="1600" dirty="0" smtClean="0"/>
              <a:t>ostvarane u transakcijama </a:t>
            </a:r>
            <a:r>
              <a:rPr lang="sr-Latn-CS" sz="1600" dirty="0"/>
              <a:t>sa povezanim licima sa neto profitnim maržama </a:t>
            </a:r>
            <a:r>
              <a:rPr lang="sr-Latn-CS" sz="1600" dirty="0" smtClean="0"/>
              <a:t>ostvarene </a:t>
            </a:r>
            <a:r>
              <a:rPr lang="sr-Latn-CS" sz="1600" dirty="0"/>
              <a:t>u sličnim transakcijama sa nepovezanim licima, </a:t>
            </a:r>
            <a:r>
              <a:rPr lang="sr-Latn-CS" sz="1600" dirty="0" smtClean="0"/>
              <a:t>ili </a:t>
            </a:r>
            <a:r>
              <a:rPr lang="sr-Latn-CS" sz="1600" dirty="0"/>
              <a:t>između nepovezanih </a:t>
            </a:r>
            <a:r>
              <a:rPr lang="sr-Latn-CS" sz="1600" dirty="0" smtClean="0"/>
              <a:t>lica.</a:t>
            </a:r>
          </a:p>
        </p:txBody>
      </p:sp>
      <p:graphicFrame>
        <p:nvGraphicFramePr>
          <p:cNvPr id="3" name="Diagram 2"/>
          <p:cNvGraphicFramePr/>
          <p:nvPr>
            <p:extLst>
              <p:ext uri="{D42A27DB-BD31-4B8C-83A1-F6EECF244321}">
                <p14:modId xmlns:p14="http://schemas.microsoft.com/office/powerpoint/2010/main" val="2215420297"/>
              </p:ext>
            </p:extLst>
          </p:nvPr>
        </p:nvGraphicFramePr>
        <p:xfrm>
          <a:off x="232651" y="2101377"/>
          <a:ext cx="8834652" cy="2756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5871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TRANSFERNE CENE - OPŠTE SMERNICE I METODE</a:t>
            </a:r>
            <a:endParaRPr lang="en-GB" sz="2000" b="1" dirty="0"/>
          </a:p>
        </p:txBody>
      </p:sp>
      <p:sp>
        <p:nvSpPr>
          <p:cNvPr id="29" name="Text Placeholder 4"/>
          <p:cNvSpPr>
            <a:spLocks noGrp="1"/>
          </p:cNvSpPr>
          <p:nvPr>
            <p:ph type="body" sz="quarter" idx="14"/>
          </p:nvPr>
        </p:nvSpPr>
        <p:spPr>
          <a:xfrm>
            <a:off x="251520" y="915566"/>
            <a:ext cx="8712968" cy="485775"/>
          </a:xfrm>
        </p:spPr>
        <p:txBody>
          <a:bodyPr/>
          <a:lstStyle/>
          <a:p>
            <a:r>
              <a:rPr lang="sr-Latn-CS" sz="2000" b="1" i="1" dirty="0" smtClean="0"/>
              <a:t>5</a:t>
            </a:r>
            <a:r>
              <a:rPr lang="sr-Latn-CS" sz="2000" b="1" i="1" dirty="0"/>
              <a:t>) metoda podele dobiti;</a:t>
            </a:r>
            <a:endParaRPr lang="sr-Latn-RS" sz="2000" b="1" i="1" dirty="0"/>
          </a:p>
        </p:txBody>
      </p:sp>
      <p:sp>
        <p:nvSpPr>
          <p:cNvPr id="8" name="Textfeld 7"/>
          <p:cNvSpPr txBox="1"/>
          <p:nvPr/>
        </p:nvSpPr>
        <p:spPr>
          <a:xfrm>
            <a:off x="286603" y="1297674"/>
            <a:ext cx="8676422" cy="2523768"/>
          </a:xfrm>
          <a:prstGeom prst="rect">
            <a:avLst/>
          </a:prstGeom>
          <a:noFill/>
        </p:spPr>
        <p:txBody>
          <a:bodyPr wrap="square" rtlCol="0">
            <a:spAutoFit/>
          </a:bodyPr>
          <a:lstStyle/>
          <a:p>
            <a:pPr marL="180975" indent="-180975">
              <a:spcAft>
                <a:spcPts val="600"/>
              </a:spcAft>
              <a:buFont typeface="Arial" panose="020B0604020202020204" pitchFamily="34" charset="0"/>
              <a:buChar char="•"/>
            </a:pPr>
            <a:r>
              <a:rPr lang="sr-Latn-RS" sz="1600" dirty="0" smtClean="0"/>
              <a:t>Two-sided method</a:t>
            </a:r>
          </a:p>
          <a:p>
            <a:pPr marL="180975" indent="-180975">
              <a:spcAft>
                <a:spcPts val="600"/>
              </a:spcAft>
              <a:buFont typeface="Arial" panose="020B0604020202020204" pitchFamily="34" charset="0"/>
              <a:buChar char="•"/>
            </a:pPr>
            <a:r>
              <a:rPr lang="sr-Latn-RS" sz="1600" dirty="0" smtClean="0"/>
              <a:t>Primenjuje se u sistemima </a:t>
            </a:r>
            <a:r>
              <a:rPr lang="sr-Latn-RS" sz="1600" dirty="0"/>
              <a:t>sastavljenih od </a:t>
            </a:r>
            <a:r>
              <a:rPr lang="sr-Latn-RS" sz="1600" dirty="0" smtClean="0"/>
              <a:t>više povezanih lica:</a:t>
            </a:r>
          </a:p>
          <a:p>
            <a:pPr marL="720000">
              <a:spcAft>
                <a:spcPts val="600"/>
              </a:spcAft>
            </a:pPr>
            <a:r>
              <a:rPr lang="sr-Latn-RS" sz="1600" dirty="0" smtClean="0"/>
              <a:t>- koji se lančano nadovezuju jedno na drugo u obavljanju pojedinih faza procesa poizvodnje</a:t>
            </a:r>
          </a:p>
          <a:p>
            <a:pPr marL="720000">
              <a:spcAft>
                <a:spcPts val="600"/>
              </a:spcAft>
            </a:pPr>
            <a:r>
              <a:rPr lang="sr-Latn-RS" sz="1600" dirty="0" smtClean="0"/>
              <a:t>- kod transakcija jedinstvenom nematerijalnom imovinom, brendom, žigom i sl.</a:t>
            </a:r>
          </a:p>
          <a:p>
            <a:pPr marL="180975" indent="-180975">
              <a:spcAft>
                <a:spcPts val="600"/>
              </a:spcAft>
              <a:buFont typeface="Arial" panose="020B0604020202020204" pitchFamily="34" charset="0"/>
              <a:buChar char="•"/>
            </a:pPr>
            <a:r>
              <a:rPr lang="sr-Latn-RS" sz="1600" dirty="0">
                <a:solidFill>
                  <a:srgbClr val="009CDE"/>
                </a:solidFill>
              </a:rPr>
              <a:t>Postupak </a:t>
            </a:r>
            <a:r>
              <a:rPr lang="sr-Latn-RS" sz="1600" dirty="0" smtClean="0">
                <a:solidFill>
                  <a:srgbClr val="009CDE"/>
                </a:solidFill>
              </a:rPr>
              <a:t>podrazumeva dva koraka:</a:t>
            </a:r>
            <a:endParaRPr lang="sr-Latn-RS" sz="1600" dirty="0">
              <a:solidFill>
                <a:srgbClr val="009CDE"/>
              </a:solidFill>
            </a:endParaRPr>
          </a:p>
          <a:p>
            <a:pPr>
              <a:spcAft>
                <a:spcPts val="600"/>
              </a:spcAft>
            </a:pPr>
            <a:endParaRPr lang="sr-Latn-RS" sz="1600" dirty="0" smtClean="0"/>
          </a:p>
          <a:p>
            <a:pPr>
              <a:spcAft>
                <a:spcPts val="600"/>
              </a:spcAft>
            </a:pPr>
            <a:endParaRPr lang="en-US" sz="1600" dirty="0" smtClean="0"/>
          </a:p>
        </p:txBody>
      </p:sp>
      <p:graphicFrame>
        <p:nvGraphicFramePr>
          <p:cNvPr id="3" name="Diagram 2"/>
          <p:cNvGraphicFramePr/>
          <p:nvPr>
            <p:extLst>
              <p:ext uri="{D42A27DB-BD31-4B8C-83A1-F6EECF244321}">
                <p14:modId xmlns:p14="http://schemas.microsoft.com/office/powerpoint/2010/main" val="2441101555"/>
              </p:ext>
            </p:extLst>
          </p:nvPr>
        </p:nvGraphicFramePr>
        <p:xfrm>
          <a:off x="521387" y="3185710"/>
          <a:ext cx="7551761" cy="1809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1381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smtClean="0"/>
              <a:t>TRANSFERNE CENE - OPŠTE SMERNICE I METODE</a:t>
            </a:r>
            <a:endParaRPr lang="en-GB" sz="2000" b="1" dirty="0"/>
          </a:p>
        </p:txBody>
      </p:sp>
      <p:sp>
        <p:nvSpPr>
          <p:cNvPr id="29" name="Text Placeholder 4"/>
          <p:cNvSpPr>
            <a:spLocks noGrp="1"/>
          </p:cNvSpPr>
          <p:nvPr>
            <p:ph type="body" sz="quarter" idx="14"/>
          </p:nvPr>
        </p:nvSpPr>
        <p:spPr>
          <a:xfrm>
            <a:off x="251520" y="915566"/>
            <a:ext cx="8712968" cy="485775"/>
          </a:xfrm>
        </p:spPr>
        <p:txBody>
          <a:bodyPr/>
          <a:lstStyle/>
          <a:p>
            <a:r>
              <a:rPr lang="sr-Latn-RS" sz="2000" b="1" dirty="0" smtClean="0"/>
              <a:t>Pojam </a:t>
            </a:r>
            <a:r>
              <a:rPr lang="sr-Latn-RS" sz="2000" b="1" dirty="0" err="1" smtClean="0"/>
              <a:t>transfernih</a:t>
            </a:r>
            <a:r>
              <a:rPr lang="sr-Latn-RS" sz="2000" b="1" dirty="0" smtClean="0"/>
              <a:t> cena</a:t>
            </a:r>
            <a:endParaRPr lang="en-GB" sz="2000" b="1" dirty="0"/>
          </a:p>
        </p:txBody>
      </p:sp>
      <p:sp>
        <p:nvSpPr>
          <p:cNvPr id="3" name="Rectangle 2"/>
          <p:cNvSpPr/>
          <p:nvPr/>
        </p:nvSpPr>
        <p:spPr>
          <a:xfrm>
            <a:off x="296882" y="1472822"/>
            <a:ext cx="8431481" cy="2846933"/>
          </a:xfrm>
          <a:prstGeom prst="rect">
            <a:avLst/>
          </a:prstGeom>
        </p:spPr>
        <p:txBody>
          <a:bodyPr wrap="square">
            <a:spAutoFit/>
          </a:bodyPr>
          <a:lstStyle/>
          <a:p>
            <a:r>
              <a:rPr lang="sr-Latn-RS" sz="1600" dirty="0" smtClean="0"/>
              <a:t>T</a:t>
            </a:r>
            <a:r>
              <a:rPr lang="vi-VN" sz="1600" dirty="0" smtClean="0"/>
              <a:t>ransfernom </a:t>
            </a:r>
            <a:r>
              <a:rPr lang="vi-VN" sz="1600" dirty="0"/>
              <a:t>cenom </a:t>
            </a:r>
            <a:r>
              <a:rPr lang="vi-VN" sz="1600" dirty="0" smtClean="0"/>
              <a:t>smatra</a:t>
            </a:r>
            <a:r>
              <a:rPr lang="sr-Latn-RS" sz="1600" dirty="0" smtClean="0"/>
              <a:t> se</a:t>
            </a:r>
            <a:r>
              <a:rPr lang="vi-VN" sz="1600" dirty="0" smtClean="0"/>
              <a:t> </a:t>
            </a:r>
            <a:r>
              <a:rPr lang="vi-VN" sz="1600" dirty="0"/>
              <a:t>cena nastala u vezi sa transakcijama sredstvima ili stvaranjem obaveza među povezanim </a:t>
            </a:r>
            <a:r>
              <a:rPr lang="vi-VN" sz="1600" dirty="0" smtClean="0"/>
              <a:t>licima</a:t>
            </a:r>
            <a:r>
              <a:rPr lang="sr-Latn-RS" sz="1600" dirty="0" smtClean="0"/>
              <a:t>.</a:t>
            </a:r>
          </a:p>
          <a:p>
            <a:endParaRPr lang="sr-Latn-RS" sz="1600" dirty="0"/>
          </a:p>
          <a:p>
            <a:endParaRPr lang="sr-Latn-RS" sz="1600" dirty="0"/>
          </a:p>
          <a:p>
            <a:pPr>
              <a:spcBef>
                <a:spcPts val="600"/>
              </a:spcBef>
              <a:spcAft>
                <a:spcPts val="600"/>
              </a:spcAft>
            </a:pPr>
            <a:r>
              <a:rPr lang="sr-Latn-RS" sz="1600" dirty="0" smtClean="0"/>
              <a:t>Transferne cene uređene su:</a:t>
            </a:r>
          </a:p>
          <a:p>
            <a:pPr marL="285750" indent="-285750">
              <a:spcBef>
                <a:spcPts val="600"/>
              </a:spcBef>
              <a:spcAft>
                <a:spcPts val="600"/>
              </a:spcAft>
              <a:buFont typeface="Arial" panose="020B0604020202020204" pitchFamily="34" charset="0"/>
              <a:buChar char="•"/>
            </a:pPr>
            <a:r>
              <a:rPr lang="sr-Latn-RS" sz="1600" dirty="0" smtClean="0"/>
              <a:t>Zakonom o porezu na dobit</a:t>
            </a:r>
          </a:p>
          <a:p>
            <a:pPr marL="285750" indent="-285750">
              <a:spcBef>
                <a:spcPts val="600"/>
              </a:spcBef>
              <a:spcAft>
                <a:spcPts val="600"/>
              </a:spcAft>
              <a:buFont typeface="Arial" panose="020B0604020202020204" pitchFamily="34" charset="0"/>
              <a:buChar char="•"/>
            </a:pPr>
            <a:r>
              <a:rPr lang="vi-VN" sz="1600" dirty="0"/>
              <a:t>Pravilnikom o transfernim cenama i metodama koje se po principu „van dohvata ruke“ primenjuju kod utvrđivanja cene transakcija među povezanim licima </a:t>
            </a:r>
            <a:endParaRPr lang="sr-Latn-RS" sz="1600" dirty="0" smtClean="0"/>
          </a:p>
          <a:p>
            <a:pPr marL="285750" indent="-285750">
              <a:spcBef>
                <a:spcPts val="600"/>
              </a:spcBef>
              <a:spcAft>
                <a:spcPts val="600"/>
              </a:spcAft>
              <a:buFont typeface="Arial" panose="020B0604020202020204" pitchFamily="34" charset="0"/>
              <a:buChar char="•"/>
            </a:pPr>
            <a:r>
              <a:rPr lang="pt-BR" sz="1600" dirty="0"/>
              <a:t>Smernicama OECD-a za primenu pravila o </a:t>
            </a:r>
            <a:r>
              <a:rPr lang="pt-BR" sz="1600" dirty="0" smtClean="0"/>
              <a:t>transfernim</a:t>
            </a:r>
            <a:r>
              <a:rPr lang="sr-Latn-RS" sz="1600" dirty="0" smtClean="0"/>
              <a:t> </a:t>
            </a:r>
            <a:r>
              <a:rPr lang="pt-BR" sz="1600" dirty="0" smtClean="0"/>
              <a:t>cenama</a:t>
            </a:r>
            <a:endParaRPr lang="sr-Latn-RS" sz="1600" dirty="0" smtClean="0"/>
          </a:p>
        </p:txBody>
      </p:sp>
    </p:spTree>
    <p:extLst>
      <p:ext uri="{BB962C8B-B14F-4D97-AF65-F5344CB8AC3E}">
        <p14:creationId xmlns:p14="http://schemas.microsoft.com/office/powerpoint/2010/main" val="1574242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TRANSFERNE CENE - OPŠTE SMERNICE I METODE</a:t>
            </a:r>
            <a:endParaRPr lang="en-GB" sz="2000" b="1" dirty="0"/>
          </a:p>
        </p:txBody>
      </p:sp>
      <p:sp>
        <p:nvSpPr>
          <p:cNvPr id="29" name="Text Placeholder 4"/>
          <p:cNvSpPr>
            <a:spLocks noGrp="1"/>
          </p:cNvSpPr>
          <p:nvPr>
            <p:ph type="body" sz="quarter" idx="14"/>
          </p:nvPr>
        </p:nvSpPr>
        <p:spPr>
          <a:xfrm>
            <a:off x="251520" y="915566"/>
            <a:ext cx="8712968" cy="485775"/>
          </a:xfrm>
        </p:spPr>
        <p:txBody>
          <a:bodyPr/>
          <a:lstStyle/>
          <a:p>
            <a:r>
              <a:rPr lang="sr-Latn-CS" sz="2000" b="1" i="1" dirty="0"/>
              <a:t>6) bilo koja druga metoda kojom je moguće utvrditi cenu transakcije po principu "van dohvata ruke", pod uslovom da primena metoda prethodno navedenih u ovom stavu nije moguća ili da je ta druga metoda primerenija okolnostima slučaja od metoda prethodno </a:t>
            </a:r>
            <a:r>
              <a:rPr lang="sr-Latn-CS" sz="2000" b="1" i="1" dirty="0" smtClean="0"/>
              <a:t>navedenih</a:t>
            </a:r>
            <a:endParaRPr lang="sr-Latn-RS" sz="2000" b="1" dirty="0"/>
          </a:p>
        </p:txBody>
      </p:sp>
    </p:spTree>
    <p:extLst>
      <p:ext uri="{BB962C8B-B14F-4D97-AF65-F5344CB8AC3E}">
        <p14:creationId xmlns:p14="http://schemas.microsoft.com/office/powerpoint/2010/main" val="773723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TRANSFERNE CENE - OPŠTE SMERNICE I METODE</a:t>
            </a:r>
            <a:endParaRPr lang="en-GB" sz="2000" b="1" dirty="0"/>
          </a:p>
        </p:txBody>
      </p:sp>
      <p:sp>
        <p:nvSpPr>
          <p:cNvPr id="29" name="Text Placeholder 4"/>
          <p:cNvSpPr>
            <a:spLocks noGrp="1"/>
          </p:cNvSpPr>
          <p:nvPr>
            <p:ph type="body" sz="quarter" idx="14"/>
          </p:nvPr>
        </p:nvSpPr>
        <p:spPr>
          <a:xfrm>
            <a:off x="251520" y="915566"/>
            <a:ext cx="8712968" cy="485775"/>
          </a:xfrm>
        </p:spPr>
        <p:txBody>
          <a:bodyPr/>
          <a:lstStyle/>
          <a:p>
            <a:r>
              <a:rPr lang="sr-Latn-RS" sz="2000" b="1" dirty="0"/>
              <a:t>Metode -</a:t>
            </a:r>
            <a:r>
              <a:rPr lang="sr-Latn-RS" sz="2000" b="1" dirty="0" smtClean="0"/>
              <a:t> uslovi za primenu, prednosti i slabosti</a:t>
            </a:r>
            <a:endParaRPr lang="sr-Latn-RS" sz="2000" b="1" dirty="0"/>
          </a:p>
        </p:txBody>
      </p:sp>
      <p:sp>
        <p:nvSpPr>
          <p:cNvPr id="8" name="Textfeld 7"/>
          <p:cNvSpPr txBox="1"/>
          <p:nvPr/>
        </p:nvSpPr>
        <p:spPr>
          <a:xfrm>
            <a:off x="308757" y="1447799"/>
            <a:ext cx="8654267" cy="307777"/>
          </a:xfrm>
          <a:prstGeom prst="rect">
            <a:avLst/>
          </a:prstGeom>
          <a:noFill/>
        </p:spPr>
        <p:txBody>
          <a:bodyPr wrap="square" rtlCol="0">
            <a:spAutoFit/>
          </a:bodyPr>
          <a:lstStyle/>
          <a:p>
            <a:pPr>
              <a:spcAft>
                <a:spcPts val="600"/>
              </a:spcAft>
            </a:pPr>
            <a:endParaRPr lang="en-US" sz="1400" dirty="0" smtClean="0"/>
          </a:p>
        </p:txBody>
      </p:sp>
      <p:graphicFrame>
        <p:nvGraphicFramePr>
          <p:cNvPr id="5" name="Content Placeholder 4"/>
          <p:cNvGraphicFramePr>
            <a:graphicFrameLocks noGrp="1"/>
          </p:cNvGraphicFramePr>
          <p:nvPr>
            <p:ph sz="quarter" idx="16"/>
            <p:extLst>
              <p:ext uri="{D42A27DB-BD31-4B8C-83A1-F6EECF244321}">
                <p14:modId xmlns:p14="http://schemas.microsoft.com/office/powerpoint/2010/main" val="1075291051"/>
              </p:ext>
            </p:extLst>
          </p:nvPr>
        </p:nvGraphicFramePr>
        <p:xfrm>
          <a:off x="215516" y="1269242"/>
          <a:ext cx="8747508" cy="331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0396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TRANSFERNE CENE - OPŠTE SMERNICE I METODE</a:t>
            </a:r>
            <a:endParaRPr lang="en-GB" sz="2000" b="1" dirty="0"/>
          </a:p>
        </p:txBody>
      </p:sp>
      <p:sp>
        <p:nvSpPr>
          <p:cNvPr id="29" name="Text Placeholder 4"/>
          <p:cNvSpPr>
            <a:spLocks noGrp="1"/>
          </p:cNvSpPr>
          <p:nvPr>
            <p:ph type="body" sz="quarter" idx="14"/>
          </p:nvPr>
        </p:nvSpPr>
        <p:spPr>
          <a:xfrm>
            <a:off x="251520" y="915566"/>
            <a:ext cx="8712968" cy="485775"/>
          </a:xfrm>
        </p:spPr>
        <p:txBody>
          <a:bodyPr/>
          <a:lstStyle/>
          <a:p>
            <a:r>
              <a:rPr lang="sr-Latn-RS" sz="2000" b="1" dirty="0"/>
              <a:t>Metode </a:t>
            </a:r>
            <a:r>
              <a:rPr lang="sr-Latn-RS" sz="2000" b="1" dirty="0" smtClean="0"/>
              <a:t>- </a:t>
            </a:r>
            <a:r>
              <a:rPr lang="sr-Latn-RS" sz="2000" b="1" dirty="0"/>
              <a:t>uslovi za primenu, prednosti i slabosti</a:t>
            </a:r>
          </a:p>
        </p:txBody>
      </p:sp>
      <p:sp>
        <p:nvSpPr>
          <p:cNvPr id="8" name="Textfeld 7"/>
          <p:cNvSpPr txBox="1"/>
          <p:nvPr/>
        </p:nvSpPr>
        <p:spPr>
          <a:xfrm>
            <a:off x="308757" y="1447799"/>
            <a:ext cx="8654267" cy="307777"/>
          </a:xfrm>
          <a:prstGeom prst="rect">
            <a:avLst/>
          </a:prstGeom>
          <a:noFill/>
        </p:spPr>
        <p:txBody>
          <a:bodyPr wrap="square" rtlCol="0">
            <a:spAutoFit/>
          </a:bodyPr>
          <a:lstStyle/>
          <a:p>
            <a:pPr>
              <a:spcAft>
                <a:spcPts val="600"/>
              </a:spcAft>
            </a:pPr>
            <a:endParaRPr lang="en-US" sz="1400" dirty="0" smtClean="0"/>
          </a:p>
        </p:txBody>
      </p:sp>
      <p:graphicFrame>
        <p:nvGraphicFramePr>
          <p:cNvPr id="5" name="Content Placeholder 4"/>
          <p:cNvGraphicFramePr>
            <a:graphicFrameLocks noGrp="1"/>
          </p:cNvGraphicFramePr>
          <p:nvPr>
            <p:ph sz="quarter" idx="16"/>
            <p:extLst>
              <p:ext uri="{D42A27DB-BD31-4B8C-83A1-F6EECF244321}">
                <p14:modId xmlns:p14="http://schemas.microsoft.com/office/powerpoint/2010/main" val="3974406538"/>
              </p:ext>
            </p:extLst>
          </p:nvPr>
        </p:nvGraphicFramePr>
        <p:xfrm>
          <a:off x="232235" y="1311322"/>
          <a:ext cx="8712000" cy="2605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6098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TRANSFERNE CENE - OPŠTE SMERNICE I METODE</a:t>
            </a:r>
            <a:endParaRPr lang="en-GB" sz="2000" b="1" dirty="0"/>
          </a:p>
        </p:txBody>
      </p:sp>
      <p:sp>
        <p:nvSpPr>
          <p:cNvPr id="29" name="Text Placeholder 4"/>
          <p:cNvSpPr>
            <a:spLocks noGrp="1"/>
          </p:cNvSpPr>
          <p:nvPr>
            <p:ph type="body" sz="quarter" idx="14"/>
          </p:nvPr>
        </p:nvSpPr>
        <p:spPr>
          <a:xfrm>
            <a:off x="251520" y="915566"/>
            <a:ext cx="8712968" cy="485775"/>
          </a:xfrm>
        </p:spPr>
        <p:txBody>
          <a:bodyPr/>
          <a:lstStyle/>
          <a:p>
            <a:r>
              <a:rPr lang="sr-Latn-RS" sz="2000" b="1" dirty="0" smtClean="0"/>
              <a:t>Nove </a:t>
            </a:r>
            <a:r>
              <a:rPr lang="sr-Latn-RS" sz="2000" b="1" dirty="0"/>
              <a:t>OECD </a:t>
            </a:r>
            <a:r>
              <a:rPr lang="sr-Latn-RS" sz="2000" b="1" dirty="0" smtClean="0"/>
              <a:t>smernice za transferne cene iz 2017. godine</a:t>
            </a:r>
            <a:endParaRPr lang="sr-Latn-RS" sz="2000" b="1" dirty="0"/>
          </a:p>
        </p:txBody>
      </p:sp>
      <p:sp>
        <p:nvSpPr>
          <p:cNvPr id="8" name="Textfeld 7"/>
          <p:cNvSpPr txBox="1"/>
          <p:nvPr/>
        </p:nvSpPr>
        <p:spPr>
          <a:xfrm>
            <a:off x="276320" y="1244580"/>
            <a:ext cx="8654267" cy="3585597"/>
          </a:xfrm>
          <a:prstGeom prst="rect">
            <a:avLst/>
          </a:prstGeom>
          <a:noFill/>
        </p:spPr>
        <p:txBody>
          <a:bodyPr wrap="square" rtlCol="0">
            <a:spAutoFit/>
          </a:bodyPr>
          <a:lstStyle/>
          <a:p>
            <a:pPr>
              <a:spcAft>
                <a:spcPts val="600"/>
              </a:spcAft>
            </a:pPr>
            <a:r>
              <a:rPr lang="sr-Latn-RS" sz="1600" dirty="0" smtClean="0"/>
              <a:t>Izmene sa ciljem usklađivanja sa Akcionim planom BEPS:</a:t>
            </a:r>
          </a:p>
          <a:p>
            <a:pPr marL="285750" indent="-285750">
              <a:spcAft>
                <a:spcPts val="600"/>
              </a:spcAft>
              <a:buFontTx/>
              <a:buChar char="-"/>
            </a:pPr>
            <a:r>
              <a:rPr lang="sr-Latn-RS" sz="1600" dirty="0"/>
              <a:t>a</a:t>
            </a:r>
            <a:r>
              <a:rPr lang="sr-Latn-RS" sz="1600" dirty="0" smtClean="0"/>
              <a:t>kciona tačka 4 - </a:t>
            </a:r>
            <a:r>
              <a:rPr lang="sr-Latn-CS" sz="1600" dirty="0" smtClean="0"/>
              <a:t>smanjenje </a:t>
            </a:r>
            <a:r>
              <a:rPr lang="sr-Latn-CS" sz="1600" dirty="0"/>
              <a:t>troškova kamate i drugih finansijskih </a:t>
            </a:r>
            <a:r>
              <a:rPr lang="sr-Latn-CS" sz="1600" dirty="0" smtClean="0"/>
              <a:t>plaćanja</a:t>
            </a:r>
          </a:p>
          <a:p>
            <a:pPr marL="285750" indent="-285750">
              <a:spcAft>
                <a:spcPts val="600"/>
              </a:spcAft>
              <a:buFontTx/>
              <a:buChar char="-"/>
            </a:pPr>
            <a:r>
              <a:rPr lang="sr-Latn-CS" sz="1600" dirty="0" smtClean="0"/>
              <a:t>akciona tačka 8 - prenos nematerijalne imovine između članova grupacije</a:t>
            </a:r>
          </a:p>
          <a:p>
            <a:pPr marL="285750" indent="-285750">
              <a:spcAft>
                <a:spcPts val="600"/>
              </a:spcAft>
              <a:buFontTx/>
              <a:buChar char="-"/>
            </a:pPr>
            <a:r>
              <a:rPr lang="sr-Latn-CS" sz="1600" dirty="0"/>
              <a:t>a</a:t>
            </a:r>
            <a:r>
              <a:rPr lang="sr-Latn-CS" sz="1600" dirty="0" smtClean="0"/>
              <a:t>kciona tačka 9 - </a:t>
            </a:r>
            <a:r>
              <a:rPr lang="pl-PL" sz="1600" dirty="0" smtClean="0"/>
              <a:t>transfer </a:t>
            </a:r>
            <a:r>
              <a:rPr lang="pl-PL" sz="1600" dirty="0"/>
              <a:t>rizika ili alokacije kapitala između članova grupacije</a:t>
            </a:r>
            <a:endParaRPr lang="sr-Latn-CS" sz="1600" dirty="0" smtClean="0"/>
          </a:p>
          <a:p>
            <a:pPr marL="285750" indent="-285750">
              <a:spcAft>
                <a:spcPts val="600"/>
              </a:spcAft>
              <a:buFontTx/>
              <a:buChar char="-"/>
            </a:pPr>
            <a:r>
              <a:rPr lang="sr-Latn-CS" sz="1600" dirty="0" smtClean="0"/>
              <a:t>akciona tačka 10 -</a:t>
            </a:r>
            <a:r>
              <a:rPr lang="sr-Latn-CS" sz="1600" dirty="0"/>
              <a:t> </a:t>
            </a:r>
            <a:r>
              <a:rPr lang="sr-Latn-CS" sz="1600" dirty="0" err="1"/>
              <a:t>visokorizične</a:t>
            </a:r>
            <a:r>
              <a:rPr lang="sr-Latn-CS" sz="1600" dirty="0"/>
              <a:t> transakcije</a:t>
            </a:r>
            <a:endParaRPr lang="sr-Latn-CS" sz="1600" dirty="0" smtClean="0"/>
          </a:p>
          <a:p>
            <a:pPr marL="285750" indent="-285750">
              <a:buFontTx/>
              <a:buChar char="-"/>
            </a:pPr>
            <a:r>
              <a:rPr lang="sr-Latn-CS" sz="1600" dirty="0" smtClean="0"/>
              <a:t>akciona tačka 13 - dokumentovanje transfernih cena na tri nivoa:</a:t>
            </a:r>
          </a:p>
          <a:p>
            <a:pPr marL="720000"/>
            <a:r>
              <a:rPr lang="sr-Latn-CS" sz="1600" dirty="0" smtClean="0"/>
              <a:t>1. </a:t>
            </a:r>
            <a:r>
              <a:rPr lang="sr-Latn-CS" sz="1600" dirty="0" err="1"/>
              <a:t>Master</a:t>
            </a:r>
            <a:r>
              <a:rPr lang="sr-Latn-CS" sz="1600" dirty="0"/>
              <a:t> file (na nivou grupe); </a:t>
            </a:r>
            <a:endParaRPr lang="sr-Latn-RS" sz="1600" dirty="0"/>
          </a:p>
          <a:p>
            <a:pPr marL="720000"/>
            <a:r>
              <a:rPr lang="sr-Latn-CS" sz="1600" dirty="0"/>
              <a:t>2. </a:t>
            </a:r>
            <a:r>
              <a:rPr lang="sr-Latn-CS" sz="1600" u="sng" dirty="0" err="1"/>
              <a:t>Local</a:t>
            </a:r>
            <a:r>
              <a:rPr lang="sr-Latn-CS" sz="1600" u="sng" dirty="0"/>
              <a:t> file (na nivou poreskog obveznika) </a:t>
            </a:r>
            <a:endParaRPr lang="sr-Latn-RS" sz="1600" dirty="0"/>
          </a:p>
          <a:p>
            <a:pPr marL="720000"/>
            <a:r>
              <a:rPr lang="sr-Latn-CS" sz="1600" dirty="0"/>
              <a:t>3. </a:t>
            </a:r>
            <a:r>
              <a:rPr lang="sr-Latn-CS" sz="1600" dirty="0" err="1"/>
              <a:t>Countrу</a:t>
            </a:r>
            <a:r>
              <a:rPr lang="sr-Latn-CS" sz="1600" dirty="0"/>
              <a:t> </a:t>
            </a:r>
            <a:r>
              <a:rPr lang="sr-Latn-CS" sz="1600" dirty="0" err="1"/>
              <a:t>by</a:t>
            </a:r>
            <a:r>
              <a:rPr lang="sr-Latn-CS" sz="1600" dirty="0"/>
              <a:t> </a:t>
            </a:r>
            <a:r>
              <a:rPr lang="sr-Latn-CS" sz="1600" dirty="0" err="1"/>
              <a:t>country</a:t>
            </a:r>
            <a:r>
              <a:rPr lang="sr-Latn-CS" sz="1600" dirty="0"/>
              <a:t> </a:t>
            </a:r>
            <a:r>
              <a:rPr lang="sr-Latn-CS" sz="1600" dirty="0" err="1"/>
              <a:t>report</a:t>
            </a:r>
            <a:r>
              <a:rPr lang="sr-Latn-CS" sz="1600" dirty="0"/>
              <a:t> </a:t>
            </a:r>
            <a:r>
              <a:rPr lang="sr-Latn-CS" sz="1600" dirty="0" err="1"/>
              <a:t>CbCR</a:t>
            </a:r>
            <a:r>
              <a:rPr lang="sr-Latn-CS" sz="1600" dirty="0"/>
              <a:t> </a:t>
            </a:r>
            <a:endParaRPr lang="sr-Latn-RS" sz="1600" dirty="0" smtClean="0"/>
          </a:p>
          <a:p>
            <a:pPr marL="180975" indent="-180975">
              <a:spcAft>
                <a:spcPts val="600"/>
              </a:spcAft>
              <a:buFont typeface="Arial" panose="020B0604020202020204" pitchFamily="34" charset="0"/>
              <a:buChar char="•"/>
            </a:pPr>
            <a:endParaRPr lang="sr-Latn-RS" sz="1600" dirty="0" smtClean="0"/>
          </a:p>
          <a:p>
            <a:pPr>
              <a:spcAft>
                <a:spcPts val="600"/>
              </a:spcAft>
            </a:pPr>
            <a:r>
              <a:rPr lang="sr-Latn-RS" sz="1600" dirty="0" smtClean="0"/>
              <a:t>Izmene poglavlja IV – </a:t>
            </a:r>
            <a:r>
              <a:rPr lang="sr-Latn-RS" sz="1600" dirty="0" err="1" smtClean="0"/>
              <a:t>safe</a:t>
            </a:r>
            <a:r>
              <a:rPr lang="sr-Latn-RS" sz="1600" dirty="0" smtClean="0"/>
              <a:t> </a:t>
            </a:r>
            <a:r>
              <a:rPr lang="sr-Latn-RS" sz="1600" dirty="0" err="1" smtClean="0"/>
              <a:t>harbours</a:t>
            </a:r>
            <a:r>
              <a:rPr lang="sr-Latn-RS" sz="1600" dirty="0" smtClean="0"/>
              <a:t> i poglavlja VI – pojednostavljeni pristup za </a:t>
            </a:r>
            <a:r>
              <a:rPr lang="sr-Latn-CS" sz="1600" dirty="0" smtClean="0"/>
              <a:t>međukompanijske </a:t>
            </a:r>
            <a:r>
              <a:rPr lang="sr-Latn-CS" sz="1600" dirty="0"/>
              <a:t>usluge koje ne dodaju značajnu vrednost</a:t>
            </a:r>
            <a:endParaRPr lang="en-US" sz="1600" dirty="0" smtClean="0"/>
          </a:p>
        </p:txBody>
      </p:sp>
    </p:spTree>
    <p:extLst>
      <p:ext uri="{BB962C8B-B14F-4D97-AF65-F5344CB8AC3E}">
        <p14:creationId xmlns:p14="http://schemas.microsoft.com/office/powerpoint/2010/main" val="1589425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369221"/>
            <a:ext cx="1152128" cy="402341"/>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971600" y="513647"/>
            <a:ext cx="7128792" cy="2994207"/>
          </a:xfrm>
          <a:prstGeom prst="roundRect">
            <a:avLst>
              <a:gd name="adj" fmla="val 580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691680" y="789554"/>
            <a:ext cx="6912768" cy="3159351"/>
          </a:xfrm>
          <a:prstGeom prst="roundRect">
            <a:avLst>
              <a:gd name="adj" fmla="val 5213"/>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028071" y="1653344"/>
            <a:ext cx="5688632" cy="707886"/>
          </a:xfrm>
          <a:prstGeom prst="rect">
            <a:avLst/>
          </a:prstGeom>
          <a:noFill/>
        </p:spPr>
        <p:txBody>
          <a:bodyPr wrap="square" rtlCol="0">
            <a:spAutoFit/>
          </a:bodyPr>
          <a:lstStyle/>
          <a:p>
            <a:r>
              <a:rPr lang="sr-Latn-RS" sz="4000" dirty="0" smtClean="0">
                <a:solidFill>
                  <a:schemeClr val="bg1"/>
                </a:solidFill>
              </a:rPr>
              <a:t>HVALA NA PAŽNJI!</a:t>
            </a:r>
            <a:endParaRPr lang="en-GB" sz="4000" dirty="0">
              <a:solidFill>
                <a:schemeClr val="bg1"/>
              </a:solidFill>
            </a:endParaRPr>
          </a:p>
        </p:txBody>
      </p:sp>
    </p:spTree>
    <p:extLst>
      <p:ext uri="{BB962C8B-B14F-4D97-AF65-F5344CB8AC3E}">
        <p14:creationId xmlns:p14="http://schemas.microsoft.com/office/powerpoint/2010/main" val="2420716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TRANSFERNE CENE - OPŠTE SMERNICE I METODE</a:t>
            </a:r>
            <a:endParaRPr lang="en-GB" sz="2000" b="1" dirty="0"/>
          </a:p>
        </p:txBody>
      </p:sp>
      <p:sp>
        <p:nvSpPr>
          <p:cNvPr id="29" name="Text Placeholder 4"/>
          <p:cNvSpPr>
            <a:spLocks noGrp="1"/>
          </p:cNvSpPr>
          <p:nvPr>
            <p:ph type="body" sz="quarter" idx="14"/>
          </p:nvPr>
        </p:nvSpPr>
        <p:spPr>
          <a:xfrm>
            <a:off x="251520" y="915566"/>
            <a:ext cx="8712968" cy="485775"/>
          </a:xfrm>
        </p:spPr>
        <p:txBody>
          <a:bodyPr/>
          <a:lstStyle/>
          <a:p>
            <a:r>
              <a:rPr lang="sr-Latn-RS" sz="2000" b="1" dirty="0"/>
              <a:t>Pojam transfernih cena</a:t>
            </a:r>
            <a:endParaRPr lang="en-GB" sz="2000" b="1" dirty="0"/>
          </a:p>
        </p:txBody>
      </p:sp>
      <p:sp>
        <p:nvSpPr>
          <p:cNvPr id="3" name="Rectangle 2"/>
          <p:cNvSpPr/>
          <p:nvPr/>
        </p:nvSpPr>
        <p:spPr>
          <a:xfrm>
            <a:off x="908462" y="2303811"/>
            <a:ext cx="971592" cy="712520"/>
          </a:xfrm>
          <a:prstGeom prst="rect">
            <a:avLst/>
          </a:prstGeom>
          <a:solidFill>
            <a:srgbClr val="88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7" name="Rectangle 6"/>
          <p:cNvSpPr/>
          <p:nvPr/>
        </p:nvSpPr>
        <p:spPr>
          <a:xfrm>
            <a:off x="3226050" y="2303811"/>
            <a:ext cx="1114380" cy="712520"/>
          </a:xfrm>
          <a:prstGeom prst="rect">
            <a:avLst/>
          </a:prstGeom>
          <a:solidFill>
            <a:srgbClr val="88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4340430" y="2303811"/>
            <a:ext cx="2078182" cy="712520"/>
          </a:xfrm>
          <a:prstGeom prst="rect">
            <a:avLst/>
          </a:prstGeom>
          <a:solidFill>
            <a:srgbClr val="88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1" name="Rectangle 10"/>
          <p:cNvSpPr/>
          <p:nvPr/>
        </p:nvSpPr>
        <p:spPr>
          <a:xfrm>
            <a:off x="6418611" y="2303811"/>
            <a:ext cx="1314913" cy="712520"/>
          </a:xfrm>
          <a:prstGeom prst="rect">
            <a:avLst/>
          </a:prstGeom>
          <a:solidFill>
            <a:srgbClr val="88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2" name="Isosceles Triangle 11"/>
          <p:cNvSpPr/>
          <p:nvPr/>
        </p:nvSpPr>
        <p:spPr>
          <a:xfrm rot="5400000">
            <a:off x="7786962" y="2250374"/>
            <a:ext cx="712520" cy="819397"/>
          </a:xfrm>
          <a:prstGeom prst="triangle">
            <a:avLst/>
          </a:prstGeom>
          <a:solidFill>
            <a:srgbClr val="88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22" name="Straight Connector 21"/>
          <p:cNvCxnSpPr>
            <a:stCxn id="3" idx="1"/>
          </p:cNvCxnSpPr>
          <p:nvPr/>
        </p:nvCxnSpPr>
        <p:spPr>
          <a:xfrm>
            <a:off x="908462" y="266007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08461" y="2541318"/>
            <a:ext cx="0" cy="24938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7516" y="2784760"/>
            <a:ext cx="581892" cy="307777"/>
          </a:xfrm>
          <a:prstGeom prst="rect">
            <a:avLst/>
          </a:prstGeom>
          <a:noFill/>
        </p:spPr>
        <p:txBody>
          <a:bodyPr wrap="square" rtlCol="0">
            <a:spAutoFit/>
          </a:bodyPr>
          <a:lstStyle/>
          <a:p>
            <a:r>
              <a:rPr lang="sr-Latn-RS" sz="1400" dirty="0" smtClean="0">
                <a:solidFill>
                  <a:schemeClr val="bg2">
                    <a:lumMod val="10000"/>
                  </a:schemeClr>
                </a:solidFill>
              </a:rPr>
              <a:t>1974</a:t>
            </a:r>
            <a:endParaRPr lang="sr-Latn-RS" sz="1400" dirty="0">
              <a:solidFill>
                <a:schemeClr val="bg2">
                  <a:lumMod val="10000"/>
                </a:schemeClr>
              </a:solidFill>
            </a:endParaRPr>
          </a:p>
        </p:txBody>
      </p:sp>
      <p:cxnSp>
        <p:nvCxnSpPr>
          <p:cNvPr id="38" name="Straight Connector 37"/>
          <p:cNvCxnSpPr/>
          <p:nvPr/>
        </p:nvCxnSpPr>
        <p:spPr>
          <a:xfrm>
            <a:off x="3226050" y="2535378"/>
            <a:ext cx="0" cy="24938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340430" y="2541318"/>
            <a:ext cx="0" cy="24938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418612" y="2541318"/>
            <a:ext cx="0" cy="24938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379521" y="2541318"/>
            <a:ext cx="0" cy="24938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49484" y="2784334"/>
            <a:ext cx="581892" cy="307777"/>
          </a:xfrm>
          <a:prstGeom prst="rect">
            <a:avLst/>
          </a:prstGeom>
          <a:noFill/>
        </p:spPr>
        <p:txBody>
          <a:bodyPr wrap="square" rtlCol="0">
            <a:spAutoFit/>
          </a:bodyPr>
          <a:lstStyle/>
          <a:p>
            <a:r>
              <a:rPr lang="sr-Latn-RS" sz="1400" dirty="0" smtClean="0">
                <a:solidFill>
                  <a:schemeClr val="bg2">
                    <a:lumMod val="10000"/>
                  </a:schemeClr>
                </a:solidFill>
              </a:rPr>
              <a:t>2010</a:t>
            </a:r>
            <a:endParaRPr lang="sr-Latn-RS" sz="1400" dirty="0">
              <a:solidFill>
                <a:schemeClr val="bg2">
                  <a:lumMod val="10000"/>
                </a:schemeClr>
              </a:solidFill>
            </a:endParaRPr>
          </a:p>
        </p:txBody>
      </p:sp>
      <p:sp>
        <p:nvSpPr>
          <p:cNvPr id="45" name="TextBox 44"/>
          <p:cNvSpPr txBox="1"/>
          <p:nvPr/>
        </p:nvSpPr>
        <p:spPr>
          <a:xfrm>
            <a:off x="5088575" y="2790700"/>
            <a:ext cx="581892" cy="307777"/>
          </a:xfrm>
          <a:prstGeom prst="rect">
            <a:avLst/>
          </a:prstGeom>
          <a:noFill/>
        </p:spPr>
        <p:txBody>
          <a:bodyPr wrap="square" rtlCol="0">
            <a:spAutoFit/>
          </a:bodyPr>
          <a:lstStyle/>
          <a:p>
            <a:r>
              <a:rPr lang="sr-Latn-RS" sz="1400" dirty="0">
                <a:solidFill>
                  <a:schemeClr val="bg2">
                    <a:lumMod val="10000"/>
                  </a:schemeClr>
                </a:solidFill>
              </a:rPr>
              <a:t>2013</a:t>
            </a:r>
          </a:p>
        </p:txBody>
      </p:sp>
      <p:sp>
        <p:nvSpPr>
          <p:cNvPr id="46" name="TextBox 45"/>
          <p:cNvSpPr txBox="1"/>
          <p:nvPr/>
        </p:nvSpPr>
        <p:spPr>
          <a:xfrm>
            <a:off x="6109854" y="2790700"/>
            <a:ext cx="581892" cy="307777"/>
          </a:xfrm>
          <a:prstGeom prst="rect">
            <a:avLst/>
          </a:prstGeom>
          <a:noFill/>
        </p:spPr>
        <p:txBody>
          <a:bodyPr wrap="square" rtlCol="0">
            <a:spAutoFit/>
          </a:bodyPr>
          <a:lstStyle/>
          <a:p>
            <a:r>
              <a:rPr lang="sr-Latn-RS" sz="1400" dirty="0">
                <a:solidFill>
                  <a:schemeClr val="bg2">
                    <a:lumMod val="10000"/>
                  </a:schemeClr>
                </a:solidFill>
              </a:rPr>
              <a:t>2017</a:t>
            </a:r>
          </a:p>
        </p:txBody>
      </p:sp>
      <p:sp>
        <p:nvSpPr>
          <p:cNvPr id="47" name="Rectangle 46"/>
          <p:cNvSpPr/>
          <p:nvPr/>
        </p:nvSpPr>
        <p:spPr>
          <a:xfrm>
            <a:off x="617516" y="1484412"/>
            <a:ext cx="1440000" cy="5818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b="1" dirty="0" smtClean="0"/>
              <a:t>MUIDO sa Francuskom</a:t>
            </a:r>
            <a:endParaRPr lang="sr-Latn-RS" sz="1200" b="1" dirty="0"/>
          </a:p>
        </p:txBody>
      </p:sp>
      <p:cxnSp>
        <p:nvCxnSpPr>
          <p:cNvPr id="49" name="Straight Arrow Connector 48"/>
          <p:cNvCxnSpPr/>
          <p:nvPr/>
        </p:nvCxnSpPr>
        <p:spPr>
          <a:xfrm>
            <a:off x="908462" y="2066303"/>
            <a:ext cx="0" cy="593766"/>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785617" y="1496290"/>
            <a:ext cx="1440000" cy="5818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b="1" dirty="0" smtClean="0"/>
              <a:t>Zakon o porezu na dobit korporacija</a:t>
            </a:r>
            <a:endParaRPr lang="sr-Latn-RS" sz="1200" b="1" dirty="0"/>
          </a:p>
        </p:txBody>
      </p:sp>
      <p:sp>
        <p:nvSpPr>
          <p:cNvPr id="37" name="Rectangle 36"/>
          <p:cNvSpPr/>
          <p:nvPr/>
        </p:nvSpPr>
        <p:spPr>
          <a:xfrm>
            <a:off x="4904508" y="1490352"/>
            <a:ext cx="1440000" cy="5818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b="1" dirty="0" smtClean="0"/>
              <a:t>Zakon o porezu na dobit pravlih lica</a:t>
            </a:r>
            <a:endParaRPr lang="sr-Latn-RS" sz="1200" b="1" dirty="0"/>
          </a:p>
        </p:txBody>
      </p:sp>
      <p:cxnSp>
        <p:nvCxnSpPr>
          <p:cNvPr id="48" name="Straight Arrow Connector 47"/>
          <p:cNvCxnSpPr/>
          <p:nvPr/>
        </p:nvCxnSpPr>
        <p:spPr>
          <a:xfrm>
            <a:off x="5379521" y="2072243"/>
            <a:ext cx="0" cy="593766"/>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803164" y="3426552"/>
            <a:ext cx="1440000" cy="581891"/>
          </a:xfrm>
          <a:prstGeom prst="rect">
            <a:avLst/>
          </a:prstGeom>
          <a:solidFill>
            <a:srgbClr val="3F9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b="1" dirty="0" smtClean="0"/>
              <a:t>Značajne izmene OECD smernica</a:t>
            </a:r>
            <a:endParaRPr lang="sr-Latn-RS" sz="1200" b="1" dirty="0"/>
          </a:p>
        </p:txBody>
      </p:sp>
      <p:cxnSp>
        <p:nvCxnSpPr>
          <p:cNvPr id="60" name="Straight Arrow Connector 59"/>
          <p:cNvCxnSpPr/>
          <p:nvPr/>
        </p:nvCxnSpPr>
        <p:spPr>
          <a:xfrm flipV="1">
            <a:off x="4340430" y="2666009"/>
            <a:ext cx="0" cy="760543"/>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6418611" y="2660072"/>
            <a:ext cx="0" cy="760543"/>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5815939" y="3420615"/>
            <a:ext cx="1440000" cy="581891"/>
          </a:xfrm>
          <a:prstGeom prst="rect">
            <a:avLst/>
          </a:prstGeom>
          <a:solidFill>
            <a:srgbClr val="3F9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b="1" dirty="0" smtClean="0"/>
              <a:t>Značajne izmene OECD smernica</a:t>
            </a:r>
            <a:endParaRPr lang="sr-Latn-RS" sz="1200" b="1" dirty="0"/>
          </a:p>
        </p:txBody>
      </p:sp>
      <p:sp>
        <p:nvSpPr>
          <p:cNvPr id="63" name="Rectangle 62"/>
          <p:cNvSpPr/>
          <p:nvPr/>
        </p:nvSpPr>
        <p:spPr>
          <a:xfrm>
            <a:off x="1813346" y="2307089"/>
            <a:ext cx="1408488" cy="712800"/>
          </a:xfrm>
          <a:prstGeom prst="rect">
            <a:avLst/>
          </a:prstGeom>
          <a:solidFill>
            <a:srgbClr val="88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20" name="Straight Arrow Connector 19"/>
          <p:cNvCxnSpPr/>
          <p:nvPr/>
        </p:nvCxnSpPr>
        <p:spPr>
          <a:xfrm>
            <a:off x="927899" y="2660071"/>
            <a:ext cx="6825062" cy="0"/>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124599" y="2784759"/>
            <a:ext cx="581892" cy="307777"/>
          </a:xfrm>
          <a:prstGeom prst="rect">
            <a:avLst/>
          </a:prstGeom>
          <a:noFill/>
        </p:spPr>
        <p:txBody>
          <a:bodyPr wrap="square" rtlCol="0">
            <a:spAutoFit/>
          </a:bodyPr>
          <a:lstStyle/>
          <a:p>
            <a:r>
              <a:rPr lang="sr-Latn-RS" sz="1400" dirty="0" smtClean="0">
                <a:solidFill>
                  <a:schemeClr val="bg2">
                    <a:lumMod val="10000"/>
                  </a:schemeClr>
                </a:solidFill>
              </a:rPr>
              <a:t>1979</a:t>
            </a:r>
            <a:endParaRPr lang="sr-Latn-RS" sz="1400" dirty="0">
              <a:solidFill>
                <a:schemeClr val="bg2">
                  <a:lumMod val="10000"/>
                </a:schemeClr>
              </a:solidFill>
            </a:endParaRPr>
          </a:p>
        </p:txBody>
      </p:sp>
      <p:cxnSp>
        <p:nvCxnSpPr>
          <p:cNvPr id="36" name="Straight Arrow Connector 35"/>
          <p:cNvCxnSpPr/>
          <p:nvPr/>
        </p:nvCxnSpPr>
        <p:spPr>
          <a:xfrm>
            <a:off x="3226055" y="2078181"/>
            <a:ext cx="1979" cy="587828"/>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228034" y="2535378"/>
            <a:ext cx="0" cy="24938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415545" y="2541318"/>
            <a:ext cx="0" cy="24938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937088" y="2790700"/>
            <a:ext cx="581892" cy="307777"/>
          </a:xfrm>
          <a:prstGeom prst="rect">
            <a:avLst/>
          </a:prstGeom>
          <a:noFill/>
        </p:spPr>
        <p:txBody>
          <a:bodyPr wrap="square" rtlCol="0">
            <a:spAutoFit/>
          </a:bodyPr>
          <a:lstStyle/>
          <a:p>
            <a:r>
              <a:rPr lang="sr-Latn-RS" sz="1400" dirty="0" smtClean="0">
                <a:solidFill>
                  <a:schemeClr val="bg2">
                    <a:lumMod val="10000"/>
                  </a:schemeClr>
                </a:solidFill>
              </a:rPr>
              <a:t>1991</a:t>
            </a:r>
            <a:endParaRPr lang="sr-Latn-RS" sz="1400" dirty="0">
              <a:solidFill>
                <a:schemeClr val="bg2">
                  <a:lumMod val="10000"/>
                </a:schemeClr>
              </a:solidFill>
            </a:endParaRPr>
          </a:p>
        </p:txBody>
      </p:sp>
      <p:sp>
        <p:nvSpPr>
          <p:cNvPr id="67" name="Rectangle 66"/>
          <p:cNvSpPr/>
          <p:nvPr/>
        </p:nvSpPr>
        <p:spPr>
          <a:xfrm>
            <a:off x="1880054" y="3404635"/>
            <a:ext cx="1440000" cy="581891"/>
          </a:xfrm>
          <a:prstGeom prst="rect">
            <a:avLst/>
          </a:prstGeom>
          <a:solidFill>
            <a:srgbClr val="3F9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b="1" dirty="0" smtClean="0"/>
              <a:t>Prve OECD smernice</a:t>
            </a:r>
            <a:endParaRPr lang="sr-Latn-RS" sz="1200" b="1" dirty="0"/>
          </a:p>
        </p:txBody>
      </p:sp>
      <p:cxnSp>
        <p:nvCxnSpPr>
          <p:cNvPr id="68" name="Straight Arrow Connector 67"/>
          <p:cNvCxnSpPr/>
          <p:nvPr/>
        </p:nvCxnSpPr>
        <p:spPr>
          <a:xfrm flipV="1">
            <a:off x="2420341" y="2636059"/>
            <a:ext cx="0" cy="760543"/>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612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TRANSFERNE CENE - OPŠTE SMERNICE I METODE</a:t>
            </a:r>
            <a:endParaRPr lang="en-GB" sz="2000" b="1" dirty="0"/>
          </a:p>
        </p:txBody>
      </p:sp>
      <p:sp>
        <p:nvSpPr>
          <p:cNvPr id="29" name="Text Placeholder 4"/>
          <p:cNvSpPr>
            <a:spLocks noGrp="1"/>
          </p:cNvSpPr>
          <p:nvPr>
            <p:ph type="body" sz="quarter" idx="14"/>
          </p:nvPr>
        </p:nvSpPr>
        <p:spPr>
          <a:xfrm>
            <a:off x="251520" y="915566"/>
            <a:ext cx="8712968" cy="485775"/>
          </a:xfrm>
        </p:spPr>
        <p:txBody>
          <a:bodyPr/>
          <a:lstStyle/>
          <a:p>
            <a:r>
              <a:rPr lang="sr-Latn-RS" sz="2000" b="1" dirty="0" smtClean="0"/>
              <a:t>Povezana lica</a:t>
            </a:r>
            <a:endParaRPr lang="en-GB" sz="2000" b="1" dirty="0"/>
          </a:p>
        </p:txBody>
      </p:sp>
      <p:sp>
        <p:nvSpPr>
          <p:cNvPr id="5" name="Textfeld 7"/>
          <p:cNvSpPr txBox="1"/>
          <p:nvPr/>
        </p:nvSpPr>
        <p:spPr>
          <a:xfrm>
            <a:off x="190003" y="1328057"/>
            <a:ext cx="8535513" cy="3580467"/>
          </a:xfrm>
          <a:prstGeom prst="rect">
            <a:avLst/>
          </a:prstGeom>
          <a:noFill/>
        </p:spPr>
        <p:txBody>
          <a:bodyPr wrap="square" rtlCol="0">
            <a:spAutoFit/>
          </a:bodyPr>
          <a:lstStyle/>
          <a:p>
            <a:pPr indent="-180975">
              <a:spcBef>
                <a:spcPts val="1000"/>
              </a:spcBef>
              <a:spcAft>
                <a:spcPts val="1000"/>
              </a:spcAft>
              <a:buFont typeface="Arial" panose="020B0604020202020204" pitchFamily="34" charset="0"/>
              <a:buChar char="•"/>
            </a:pPr>
            <a:r>
              <a:rPr lang="sr-Latn-RS" sz="1600" dirty="0" smtClean="0"/>
              <a:t>mogućnost </a:t>
            </a:r>
            <a:r>
              <a:rPr lang="sr-Latn-RS" sz="1600" dirty="0"/>
              <a:t>kontrole (najmanje 25% akcija ili udela)</a:t>
            </a:r>
          </a:p>
          <a:p>
            <a:pPr indent="-180975">
              <a:spcBef>
                <a:spcPts val="1000"/>
              </a:spcBef>
              <a:spcAft>
                <a:spcPts val="1000"/>
              </a:spcAft>
              <a:buFont typeface="Arial" panose="020B0604020202020204" pitchFamily="34" charset="0"/>
              <a:buChar char="•"/>
            </a:pPr>
            <a:r>
              <a:rPr lang="sr-Latn-RS" sz="1600" dirty="0"/>
              <a:t>mogućnost značajnijeg uticaja na poslovne odluke (25% akcija ili udela i najmanje 25% glasova u organima </a:t>
            </a:r>
            <a:r>
              <a:rPr lang="sr-Latn-RS" sz="1600" dirty="0" smtClean="0"/>
              <a:t>upravljanja)</a:t>
            </a:r>
          </a:p>
          <a:p>
            <a:pPr indent="-180975">
              <a:spcBef>
                <a:spcPts val="1000"/>
              </a:spcBef>
              <a:spcAft>
                <a:spcPts val="1000"/>
              </a:spcAft>
              <a:buFont typeface="Arial" panose="020B0604020202020204" pitchFamily="34" charset="0"/>
              <a:buChar char="•"/>
            </a:pPr>
            <a:r>
              <a:rPr lang="sr-Latn-RS" sz="1600" dirty="0"/>
              <a:t>l</a:t>
            </a:r>
            <a:r>
              <a:rPr lang="sr-Latn-RS" sz="1600" dirty="0" smtClean="0"/>
              <a:t>icem </a:t>
            </a:r>
            <a:r>
              <a:rPr lang="sr-Latn-RS" sz="1600" dirty="0"/>
              <a:t>povezanim sa obveznikom smatra se i ono pravno lice u kome, kao i kod obveznika, ista fizička ili pravna lica neposredno ili posredno učestvuju u upravljanju, kontroli ili kapitalu</a:t>
            </a:r>
          </a:p>
          <a:p>
            <a:pPr indent="-180975">
              <a:spcBef>
                <a:spcPts val="1000"/>
              </a:spcBef>
              <a:spcAft>
                <a:spcPts val="1000"/>
              </a:spcAft>
              <a:buFont typeface="Arial" panose="020B0604020202020204" pitchFamily="34" charset="0"/>
              <a:buChar char="•"/>
            </a:pPr>
            <a:r>
              <a:rPr lang="sr-Latn-RS" sz="1600" dirty="0"/>
              <a:t>fizička lica  koja su bračni ili vanbračni drug, potomci, usvojenici i potomci usvojenika, roditelji, usvojioci, braća i sestre i njihovi potomci, dedovi i babe i njihovi potomci, kao i braća i sestre i roditelji bračnog ili vanbračnog druga, licu koje poseduje najmanje 25% akcija ili udela ili najmanje 25% glasova u organima upravljanja društva</a:t>
            </a:r>
          </a:p>
          <a:p>
            <a:pPr indent="-180975">
              <a:spcBef>
                <a:spcPts val="1000"/>
              </a:spcBef>
              <a:spcAft>
                <a:spcPts val="1000"/>
              </a:spcAft>
              <a:buFont typeface="Arial" panose="020B0604020202020204" pitchFamily="34" charset="0"/>
              <a:buChar char="•"/>
            </a:pPr>
            <a:r>
              <a:rPr lang="sr-Latn-RS" sz="1600" dirty="0"/>
              <a:t>nerezidentna pravna lica iz jurisdikcije sa preferencijalnim poreskim </a:t>
            </a:r>
            <a:r>
              <a:rPr lang="sr-Latn-RS" sz="1600" dirty="0" smtClean="0"/>
              <a:t>sistemom</a:t>
            </a:r>
            <a:endParaRPr lang="sr-Latn-RS" sz="1600" dirty="0"/>
          </a:p>
        </p:txBody>
      </p:sp>
    </p:spTree>
    <p:extLst>
      <p:ext uri="{BB962C8B-B14F-4D97-AF65-F5344CB8AC3E}">
        <p14:creationId xmlns:p14="http://schemas.microsoft.com/office/powerpoint/2010/main" val="1589425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TRANSFERNE CENE - OPŠTE SMERNICE I METODE</a:t>
            </a:r>
            <a:endParaRPr lang="en-GB" sz="2000" b="1" dirty="0"/>
          </a:p>
        </p:txBody>
      </p:sp>
      <p:sp>
        <p:nvSpPr>
          <p:cNvPr id="29" name="Text Placeholder 4"/>
          <p:cNvSpPr>
            <a:spLocks noGrp="1"/>
          </p:cNvSpPr>
          <p:nvPr>
            <p:ph type="body" sz="quarter" idx="14"/>
          </p:nvPr>
        </p:nvSpPr>
        <p:spPr>
          <a:xfrm>
            <a:off x="251520" y="915566"/>
            <a:ext cx="8712968" cy="485775"/>
          </a:xfrm>
        </p:spPr>
        <p:txBody>
          <a:bodyPr/>
          <a:lstStyle/>
          <a:p>
            <a:r>
              <a:rPr lang="sr-Latn-RS" sz="2000" b="1" dirty="0" smtClean="0"/>
              <a:t>Značaj </a:t>
            </a:r>
            <a:r>
              <a:rPr lang="sr-Latn-RS" sz="2000" b="1" dirty="0" err="1" smtClean="0"/>
              <a:t>transfernih</a:t>
            </a:r>
            <a:r>
              <a:rPr lang="sr-Latn-RS" sz="2000" b="1" dirty="0" smtClean="0"/>
              <a:t> cena</a:t>
            </a:r>
            <a:endParaRPr lang="en-GB" sz="2000" b="1" dirty="0"/>
          </a:p>
        </p:txBody>
      </p:sp>
      <p:sp>
        <p:nvSpPr>
          <p:cNvPr id="8" name="Textfeld 7"/>
          <p:cNvSpPr txBox="1"/>
          <p:nvPr/>
        </p:nvSpPr>
        <p:spPr>
          <a:xfrm>
            <a:off x="309624" y="1447800"/>
            <a:ext cx="7468714" cy="3154710"/>
          </a:xfrm>
          <a:prstGeom prst="rect">
            <a:avLst/>
          </a:prstGeom>
          <a:noFill/>
        </p:spPr>
        <p:txBody>
          <a:bodyPr wrap="square" rtlCol="0">
            <a:spAutoFit/>
          </a:bodyPr>
          <a:lstStyle/>
          <a:p>
            <a:pPr marL="180975" indent="-180975">
              <a:spcBef>
                <a:spcPts val="1200"/>
              </a:spcBef>
              <a:spcAft>
                <a:spcPts val="1200"/>
              </a:spcAft>
              <a:buFont typeface="Arial" panose="020B0604020202020204" pitchFamily="34" charset="0"/>
              <a:buChar char="•"/>
            </a:pPr>
            <a:r>
              <a:rPr lang="sr-Latn-RS" sz="1600" dirty="0" smtClean="0"/>
              <a:t>Transferne cene → poslovne odluke → poreski prihodi države</a:t>
            </a:r>
            <a:endParaRPr lang="en-US" sz="1600" dirty="0"/>
          </a:p>
          <a:p>
            <a:pPr marL="180975" indent="-180975">
              <a:spcBef>
                <a:spcPts val="1200"/>
              </a:spcBef>
              <a:spcAft>
                <a:spcPts val="1200"/>
              </a:spcAft>
              <a:buFont typeface="Arial" panose="020B0604020202020204" pitchFamily="34" charset="0"/>
              <a:buChar char="•"/>
            </a:pPr>
            <a:r>
              <a:rPr lang="sr-Latn-RS" sz="1600" dirty="0" smtClean="0"/>
              <a:t>Transferene cene → predmet zloupotreba</a:t>
            </a:r>
          </a:p>
          <a:p>
            <a:pPr marL="180975" indent="-180975">
              <a:spcBef>
                <a:spcPts val="1200"/>
              </a:spcBef>
              <a:spcAft>
                <a:spcPts val="600"/>
              </a:spcAft>
              <a:buFont typeface="Arial" panose="020B0604020202020204" pitchFamily="34" charset="0"/>
              <a:buChar char="•"/>
            </a:pPr>
            <a:r>
              <a:rPr lang="sr-Latn-RS" sz="1600" dirty="0" smtClean="0"/>
              <a:t>Transferne cene </a:t>
            </a:r>
            <a:r>
              <a:rPr lang="sr-Latn-RS" sz="1600" dirty="0"/>
              <a:t>→ </a:t>
            </a:r>
            <a:r>
              <a:rPr lang="sr-Latn-RS" sz="1600" dirty="0" smtClean="0"/>
              <a:t>usluge → dodatna dokumentacija kojom se dokazuje da su usluge zaista pružene</a:t>
            </a:r>
          </a:p>
          <a:p>
            <a:pPr>
              <a:spcBef>
                <a:spcPts val="400"/>
              </a:spcBef>
              <a:spcAft>
                <a:spcPts val="400"/>
              </a:spcAft>
            </a:pPr>
            <a:r>
              <a:rPr lang="sr-Latn-RS" sz="1200" i="1" dirty="0" smtClean="0"/>
              <a:t>Primeri: </a:t>
            </a:r>
          </a:p>
          <a:p>
            <a:pPr marL="285750" indent="-285750">
              <a:spcBef>
                <a:spcPts val="400"/>
              </a:spcBef>
              <a:spcAft>
                <a:spcPts val="400"/>
              </a:spcAft>
              <a:buFont typeface="Wingdings" panose="05000000000000000000" pitchFamily="2" charset="2"/>
              <a:buChar char="Ø"/>
            </a:pPr>
            <a:r>
              <a:rPr lang="sr-Latn-CS" sz="1200" i="1" dirty="0" smtClean="0"/>
              <a:t>troškovi </a:t>
            </a:r>
            <a:r>
              <a:rPr lang="sr-Latn-CS" sz="1200" i="1" dirty="0"/>
              <a:t>marketinga </a:t>
            </a:r>
            <a:endParaRPr lang="sr-Latn-CS" sz="1200" i="1" dirty="0" smtClean="0"/>
          </a:p>
          <a:p>
            <a:pPr marL="285750" indent="-285750">
              <a:spcBef>
                <a:spcPts val="400"/>
              </a:spcBef>
              <a:spcAft>
                <a:spcPts val="400"/>
              </a:spcAft>
              <a:buFont typeface="Wingdings" panose="05000000000000000000" pitchFamily="2" charset="2"/>
              <a:buChar char="Ø"/>
            </a:pPr>
            <a:r>
              <a:rPr lang="sr-Latn-CS" sz="1200" i="1" dirty="0" smtClean="0"/>
              <a:t>usluge </a:t>
            </a:r>
            <a:r>
              <a:rPr lang="sr-Latn-CS" sz="1200" i="1" dirty="0"/>
              <a:t>istraživanja </a:t>
            </a:r>
            <a:r>
              <a:rPr lang="sr-Latn-CS" sz="1200" i="1" dirty="0" smtClean="0"/>
              <a:t>tržišta</a:t>
            </a:r>
          </a:p>
          <a:p>
            <a:pPr marL="285750" indent="-285750">
              <a:spcBef>
                <a:spcPts val="400"/>
              </a:spcBef>
              <a:spcAft>
                <a:spcPts val="400"/>
              </a:spcAft>
              <a:buFont typeface="Wingdings" panose="05000000000000000000" pitchFamily="2" charset="2"/>
              <a:buChar char="Ø"/>
            </a:pPr>
            <a:r>
              <a:rPr lang="sr-Latn-CS" sz="1200" i="1" dirty="0"/>
              <a:t>konsultancke </a:t>
            </a:r>
            <a:r>
              <a:rPr lang="sr-Latn-CS" sz="1200" i="1" dirty="0" smtClean="0"/>
              <a:t>usluge</a:t>
            </a:r>
          </a:p>
          <a:p>
            <a:pPr marL="285750" indent="-285750">
              <a:spcBef>
                <a:spcPts val="400"/>
              </a:spcBef>
              <a:spcAft>
                <a:spcPts val="400"/>
              </a:spcAft>
              <a:buFont typeface="Wingdings" panose="05000000000000000000" pitchFamily="2" charset="2"/>
              <a:buChar char="Ø"/>
            </a:pPr>
            <a:r>
              <a:rPr lang="sr-Latn-CS" sz="1200" i="1" dirty="0"/>
              <a:t>troškovi management </a:t>
            </a:r>
            <a:r>
              <a:rPr lang="sr-Latn-CS" sz="1200" i="1" dirty="0" smtClean="0"/>
              <a:t>fee</a:t>
            </a:r>
            <a:endParaRPr lang="en-US" sz="1200" i="1" dirty="0"/>
          </a:p>
        </p:txBody>
      </p:sp>
    </p:spTree>
    <p:extLst>
      <p:ext uri="{BB962C8B-B14F-4D97-AF65-F5344CB8AC3E}">
        <p14:creationId xmlns:p14="http://schemas.microsoft.com/office/powerpoint/2010/main" val="143401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TRANSFERNE CENE - OPŠTE SMERNICE I METODE</a:t>
            </a:r>
            <a:endParaRPr lang="en-GB" sz="2000" b="1" dirty="0"/>
          </a:p>
        </p:txBody>
      </p:sp>
      <p:sp>
        <p:nvSpPr>
          <p:cNvPr id="29" name="Text Placeholder 4"/>
          <p:cNvSpPr>
            <a:spLocks noGrp="1"/>
          </p:cNvSpPr>
          <p:nvPr>
            <p:ph type="body" sz="quarter" idx="14"/>
          </p:nvPr>
        </p:nvSpPr>
        <p:spPr>
          <a:xfrm>
            <a:off x="251520" y="915566"/>
            <a:ext cx="8712968" cy="485775"/>
          </a:xfrm>
        </p:spPr>
        <p:txBody>
          <a:bodyPr/>
          <a:lstStyle/>
          <a:p>
            <a:r>
              <a:rPr lang="sr-Latn-RS" sz="2000" b="1" dirty="0" smtClean="0"/>
              <a:t>Vrste izveštaja</a:t>
            </a:r>
            <a:endParaRPr lang="en-GB" sz="2000" b="1" dirty="0"/>
          </a:p>
        </p:txBody>
      </p:sp>
      <p:graphicFrame>
        <p:nvGraphicFramePr>
          <p:cNvPr id="3" name="Diagram 2"/>
          <p:cNvGraphicFramePr/>
          <p:nvPr>
            <p:extLst>
              <p:ext uri="{D42A27DB-BD31-4B8C-83A1-F6EECF244321}">
                <p14:modId xmlns:p14="http://schemas.microsoft.com/office/powerpoint/2010/main" val="2278758217"/>
              </p:ext>
            </p:extLst>
          </p:nvPr>
        </p:nvGraphicFramePr>
        <p:xfrm>
          <a:off x="1212973" y="1241946"/>
          <a:ext cx="6838552" cy="3720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3877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TRANSFERNE CENE - OPŠTE SMERNICE I METODE</a:t>
            </a:r>
            <a:endParaRPr lang="en-GB" sz="2000" b="1" dirty="0"/>
          </a:p>
        </p:txBody>
      </p:sp>
      <p:sp>
        <p:nvSpPr>
          <p:cNvPr id="29" name="Text Placeholder 4"/>
          <p:cNvSpPr>
            <a:spLocks noGrp="1"/>
          </p:cNvSpPr>
          <p:nvPr>
            <p:ph type="body" sz="quarter" idx="14"/>
          </p:nvPr>
        </p:nvSpPr>
        <p:spPr>
          <a:xfrm>
            <a:off x="251520" y="915566"/>
            <a:ext cx="8712968" cy="485775"/>
          </a:xfrm>
        </p:spPr>
        <p:txBody>
          <a:bodyPr/>
          <a:lstStyle/>
          <a:p>
            <a:r>
              <a:rPr lang="sr-Latn-CS" sz="2000" b="1" i="1" dirty="0" smtClean="0"/>
              <a:t>Odobravanje </a:t>
            </a:r>
            <a:r>
              <a:rPr lang="sr-Latn-CS" sz="2000" b="1" i="1" dirty="0"/>
              <a:t>zajmova između povezanih lica  </a:t>
            </a:r>
            <a:endParaRPr lang="sr-Latn-RS" sz="2000" b="1" i="1" dirty="0"/>
          </a:p>
        </p:txBody>
      </p:sp>
      <p:sp>
        <p:nvSpPr>
          <p:cNvPr id="8" name="Textfeld 7"/>
          <p:cNvSpPr txBox="1"/>
          <p:nvPr/>
        </p:nvSpPr>
        <p:spPr>
          <a:xfrm>
            <a:off x="320634" y="1447800"/>
            <a:ext cx="8642391" cy="3662541"/>
          </a:xfrm>
          <a:prstGeom prst="rect">
            <a:avLst/>
          </a:prstGeom>
          <a:noFill/>
        </p:spPr>
        <p:txBody>
          <a:bodyPr wrap="square" rtlCol="0">
            <a:spAutoFit/>
          </a:bodyPr>
          <a:lstStyle/>
          <a:p>
            <a:pPr marL="180975" indent="-180975">
              <a:spcAft>
                <a:spcPts val="1200"/>
              </a:spcAft>
              <a:buFont typeface="Arial" panose="020B0604020202020204" pitchFamily="34" charset="0"/>
              <a:buChar char="•"/>
            </a:pPr>
            <a:r>
              <a:rPr lang="sr-Latn-RS" sz="1600" dirty="0" smtClean="0"/>
              <a:t>Primljen beskamatni zajam → nisu iskazani rashodi → obavezu dostavljanja izveštaja ima samo </a:t>
            </a:r>
            <a:r>
              <a:rPr lang="sr-Latn-RS" sz="1600" dirty="0"/>
              <a:t>zajmodavac </a:t>
            </a:r>
            <a:r>
              <a:rPr lang="sr-Latn-RS" sz="1600" i="1" dirty="0"/>
              <a:t>(</a:t>
            </a:r>
            <a:r>
              <a:rPr lang="sr-Latn-CS" sz="1600" i="1" dirty="0"/>
              <a:t>413-00-173/2016-04 </a:t>
            </a:r>
            <a:r>
              <a:rPr lang="sr-Latn-CS" sz="1600" i="1" dirty="0"/>
              <a:t>od 18.7.2016. godine)</a:t>
            </a:r>
            <a:r>
              <a:rPr lang="sr-Latn-CS" sz="1600" dirty="0"/>
              <a:t> </a:t>
            </a:r>
            <a:endParaRPr lang="en-US" sz="1600" dirty="0"/>
          </a:p>
          <a:p>
            <a:pPr marL="180975" indent="-180975">
              <a:spcAft>
                <a:spcPts val="1200"/>
              </a:spcAft>
              <a:buFont typeface="Arial" panose="020B0604020202020204" pitchFamily="34" charset="0"/>
              <a:buChar char="•"/>
            </a:pPr>
            <a:r>
              <a:rPr lang="sr-Latn-RS" sz="1600" dirty="0"/>
              <a:t>Primljen </a:t>
            </a:r>
            <a:r>
              <a:rPr lang="sr-Latn-RS" sz="1600" dirty="0" smtClean="0"/>
              <a:t>kamatni </a:t>
            </a:r>
            <a:r>
              <a:rPr lang="sr-Latn-RS" sz="1600" dirty="0"/>
              <a:t>zajam → </a:t>
            </a:r>
            <a:r>
              <a:rPr lang="sr-Latn-RS" sz="1600" dirty="0" smtClean="0"/>
              <a:t>iskazani rashodi </a:t>
            </a:r>
            <a:r>
              <a:rPr lang="sr-Latn-RS" sz="1600" dirty="0"/>
              <a:t>→ </a:t>
            </a:r>
            <a:r>
              <a:rPr lang="sr-Latn-RS" sz="1600" dirty="0" smtClean="0"/>
              <a:t>provera postojanja </a:t>
            </a:r>
            <a:r>
              <a:rPr lang="sr-Latn-CS" sz="1600" dirty="0"/>
              <a:t>korekcije po osnovu utanjene kapitalizacije na Obrascu </a:t>
            </a:r>
            <a:r>
              <a:rPr lang="sr-Latn-CS" sz="1600" dirty="0" smtClean="0"/>
              <a:t>OK </a:t>
            </a:r>
            <a:r>
              <a:rPr lang="sr-Latn-RS" sz="1600" dirty="0"/>
              <a:t>→ </a:t>
            </a:r>
            <a:r>
              <a:rPr lang="sr-Latn-CS" sz="1600" dirty="0"/>
              <a:t>proveru postojanja korekcije primenom pravila o transfernim cenama u skladu sa Pravilnikom o kamatnim </a:t>
            </a:r>
            <a:r>
              <a:rPr lang="sr-Latn-CS" sz="1600" dirty="0" smtClean="0"/>
              <a:t>stopama ili interne kamate jednoobrazno primenjene</a:t>
            </a:r>
          </a:p>
          <a:p>
            <a:pPr marL="180975" indent="-180975">
              <a:spcAft>
                <a:spcPts val="1200"/>
              </a:spcAft>
              <a:buFont typeface="Arial" panose="020B0604020202020204" pitchFamily="34" charset="0"/>
              <a:buChar char="•"/>
            </a:pPr>
            <a:r>
              <a:rPr lang="sr-Latn-CS" sz="1600" dirty="0" smtClean="0"/>
              <a:t>Dat beskamatni zajam </a:t>
            </a:r>
            <a:r>
              <a:rPr lang="sr-Latn-RS" sz="1600" dirty="0"/>
              <a:t>→ nisu iskazani </a:t>
            </a:r>
            <a:r>
              <a:rPr lang="sr-Latn-RS" sz="1600" dirty="0" smtClean="0"/>
              <a:t>prihodi → obračun kamate u skladu sa</a:t>
            </a:r>
            <a:r>
              <a:rPr lang="sr-Latn-CS" sz="1600" dirty="0"/>
              <a:t> Pravilnikom o kamatnim stopama ili interne kamate jednoobrazno </a:t>
            </a:r>
            <a:r>
              <a:rPr lang="sr-Latn-CS" sz="1600" dirty="0" smtClean="0"/>
              <a:t>primenjene (u ovom slučaju 0%)</a:t>
            </a:r>
            <a:endParaRPr lang="sr-Latn-CS" sz="1600" dirty="0"/>
          </a:p>
          <a:p>
            <a:pPr marL="180975" indent="-180975">
              <a:spcAft>
                <a:spcPts val="1200"/>
              </a:spcAft>
              <a:buFont typeface="Arial" panose="020B0604020202020204" pitchFamily="34" charset="0"/>
              <a:buChar char="•"/>
            </a:pPr>
            <a:r>
              <a:rPr lang="sr-Latn-CS" sz="1600" dirty="0" smtClean="0"/>
              <a:t>Dat kamatni zajam </a:t>
            </a:r>
            <a:r>
              <a:rPr lang="sr-Latn-RS" sz="1600" dirty="0"/>
              <a:t>→ </a:t>
            </a:r>
            <a:r>
              <a:rPr lang="sr-Latn-RS" sz="1600" dirty="0" smtClean="0"/>
              <a:t>iskazani prihodi → obračun </a:t>
            </a:r>
            <a:r>
              <a:rPr lang="sr-Latn-RS" sz="1600" dirty="0"/>
              <a:t>kamate u skladu sa</a:t>
            </a:r>
            <a:r>
              <a:rPr lang="sr-Latn-CS" sz="1600" dirty="0"/>
              <a:t> Pravilnikom o kamatnim stopama ili interne kamate jednoobrazno </a:t>
            </a:r>
            <a:r>
              <a:rPr lang="sr-Latn-CS" sz="1600" dirty="0" smtClean="0"/>
              <a:t>primenjene </a:t>
            </a:r>
            <a:r>
              <a:rPr lang="sr-Latn-RS" sz="1600" dirty="0" smtClean="0"/>
              <a:t>→ pozitivna razlika ili negativna razlika</a:t>
            </a:r>
          </a:p>
          <a:p>
            <a:pPr marL="180975" indent="-180975">
              <a:spcAft>
                <a:spcPts val="1200"/>
              </a:spcAft>
              <a:buFont typeface="Arial" panose="020B0604020202020204" pitchFamily="34" charset="0"/>
              <a:buChar char="•"/>
            </a:pPr>
            <a:r>
              <a:rPr lang="sr-Latn-RS" sz="1600" i="1" dirty="0" smtClean="0"/>
              <a:t>Preuzimanje potraživanja po </a:t>
            </a:r>
            <a:r>
              <a:rPr lang="sr-Latn-RS" sz="1600" i="1" dirty="0" smtClean="0"/>
              <a:t>osnovu </a:t>
            </a:r>
            <a:r>
              <a:rPr lang="sr-Latn-RS" sz="1600" i="1" dirty="0" smtClean="0"/>
              <a:t>pozajmica?</a:t>
            </a:r>
          </a:p>
        </p:txBody>
      </p:sp>
    </p:spTree>
    <p:extLst>
      <p:ext uri="{BB962C8B-B14F-4D97-AF65-F5344CB8AC3E}">
        <p14:creationId xmlns:p14="http://schemas.microsoft.com/office/powerpoint/2010/main" val="2157491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TRANSFERNE CENE - OPŠTE SMERNICE I METODE</a:t>
            </a:r>
            <a:endParaRPr lang="en-GB" sz="2000" b="1" dirty="0"/>
          </a:p>
        </p:txBody>
      </p:sp>
      <p:sp>
        <p:nvSpPr>
          <p:cNvPr id="29" name="Text Placeholder 4"/>
          <p:cNvSpPr>
            <a:spLocks noGrp="1"/>
          </p:cNvSpPr>
          <p:nvPr>
            <p:ph type="body" sz="quarter" idx="14"/>
          </p:nvPr>
        </p:nvSpPr>
        <p:spPr>
          <a:xfrm>
            <a:off x="251520" y="915566"/>
            <a:ext cx="8712968" cy="485775"/>
          </a:xfrm>
        </p:spPr>
        <p:txBody>
          <a:bodyPr/>
          <a:lstStyle/>
          <a:p>
            <a:r>
              <a:rPr lang="sr-Latn-CS" sz="2000" b="1" i="1" dirty="0" smtClean="0"/>
              <a:t>Dodatne </a:t>
            </a:r>
            <a:r>
              <a:rPr lang="sr-Latn-CS" sz="2000" b="1" i="1" dirty="0"/>
              <a:t>uplate kojima se ne povećava osnovni kapital</a:t>
            </a:r>
            <a:endParaRPr lang="sr-Latn-RS" sz="2000" b="1" i="1" dirty="0"/>
          </a:p>
        </p:txBody>
      </p:sp>
      <p:graphicFrame>
        <p:nvGraphicFramePr>
          <p:cNvPr id="3" name="Table 2"/>
          <p:cNvGraphicFramePr>
            <a:graphicFrameLocks noGrp="1"/>
          </p:cNvGraphicFramePr>
          <p:nvPr>
            <p:extLst>
              <p:ext uri="{D42A27DB-BD31-4B8C-83A1-F6EECF244321}">
                <p14:modId xmlns:p14="http://schemas.microsoft.com/office/powerpoint/2010/main" val="1624808784"/>
              </p:ext>
            </p:extLst>
          </p:nvPr>
        </p:nvGraphicFramePr>
        <p:xfrm>
          <a:off x="359532" y="1455626"/>
          <a:ext cx="8003969" cy="3035651"/>
        </p:xfrm>
        <a:graphic>
          <a:graphicData uri="http://schemas.openxmlformats.org/drawingml/2006/table">
            <a:tbl>
              <a:tblPr/>
              <a:tblGrid>
                <a:gridCol w="2522793"/>
                <a:gridCol w="2813186"/>
                <a:gridCol w="2667990"/>
              </a:tblGrid>
              <a:tr h="297448">
                <a:tc>
                  <a:txBody>
                    <a:bodyPr/>
                    <a:lstStyle/>
                    <a:p>
                      <a:pPr algn="l" fontAlgn="ctr"/>
                      <a:r>
                        <a:rPr lang="sr-Latn-RS" sz="1600" b="1" i="0" u="none" strike="noStrike" dirty="0">
                          <a:solidFill>
                            <a:srgbClr val="FFFFFF"/>
                          </a:solidFill>
                          <a:effectLst/>
                          <a:latin typeface="Arial"/>
                        </a:rPr>
                        <a:t>Element</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9CDE"/>
                    </a:solidFill>
                  </a:tcPr>
                </a:tc>
                <a:tc>
                  <a:txBody>
                    <a:bodyPr/>
                    <a:lstStyle/>
                    <a:p>
                      <a:pPr algn="l" fontAlgn="ctr"/>
                      <a:r>
                        <a:rPr lang="sr-Latn-RS" sz="1600" b="1" i="0" u="none" strike="noStrike">
                          <a:solidFill>
                            <a:srgbClr val="FFFFFF"/>
                          </a:solidFill>
                          <a:effectLst/>
                          <a:latin typeface="Arial"/>
                        </a:rPr>
                        <a:t>Zajam</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9CDE"/>
                    </a:solidFill>
                  </a:tcPr>
                </a:tc>
                <a:tc>
                  <a:txBody>
                    <a:bodyPr/>
                    <a:lstStyle/>
                    <a:p>
                      <a:pPr algn="l" fontAlgn="ctr"/>
                      <a:r>
                        <a:rPr lang="sr-Latn-RS" sz="1600" b="1" i="0" u="none" strike="noStrike">
                          <a:solidFill>
                            <a:srgbClr val="FFFFFF"/>
                          </a:solidFill>
                          <a:effectLst/>
                          <a:latin typeface="Arial"/>
                        </a:rPr>
                        <a:t>Dodatne uplate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9CDE"/>
                    </a:solidFill>
                  </a:tcPr>
                </a:tc>
              </a:tr>
              <a:tr h="493485">
                <a:tc>
                  <a:txBody>
                    <a:bodyPr/>
                    <a:lstStyle/>
                    <a:p>
                      <a:pPr algn="l" fontAlgn="ctr"/>
                      <a:r>
                        <a:rPr lang="sr-Latn-RS" sz="1600" b="1" i="0" u="none" strike="noStrike" dirty="0">
                          <a:solidFill>
                            <a:srgbClr val="FFFFFF"/>
                          </a:solidFill>
                          <a:effectLst/>
                          <a:latin typeface="Arial"/>
                        </a:rPr>
                        <a:t>Regulativa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9CDE"/>
                    </a:solidFill>
                  </a:tcPr>
                </a:tc>
                <a:tc>
                  <a:txBody>
                    <a:bodyPr/>
                    <a:lstStyle/>
                    <a:p>
                      <a:pPr algn="l" fontAlgn="ctr"/>
                      <a:r>
                        <a:rPr lang="sr-Latn-RS" sz="1600" b="1" i="0" u="none" strike="noStrike">
                          <a:solidFill>
                            <a:srgbClr val="333333"/>
                          </a:solidFill>
                          <a:effectLst/>
                          <a:latin typeface="Arial"/>
                        </a:rPr>
                        <a:t>Zakon o obligacionim odnosima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sr-Latn-RS" sz="1600" b="1" i="0" u="none" strike="noStrike">
                          <a:solidFill>
                            <a:srgbClr val="333333"/>
                          </a:solidFill>
                          <a:effectLst/>
                          <a:latin typeface="Arial"/>
                        </a:rPr>
                        <a:t>Zakon o privrednim društvima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97448">
                <a:tc>
                  <a:txBody>
                    <a:bodyPr/>
                    <a:lstStyle/>
                    <a:p>
                      <a:pPr algn="l" fontAlgn="ctr"/>
                      <a:r>
                        <a:rPr lang="sr-Latn-RS" sz="1600" b="1" i="0" u="none" strike="noStrike">
                          <a:solidFill>
                            <a:srgbClr val="FFFFFF"/>
                          </a:solidFill>
                          <a:effectLst/>
                          <a:latin typeface="Arial"/>
                        </a:rPr>
                        <a:t>Osnov</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9CDE"/>
                    </a:solidFill>
                  </a:tcPr>
                </a:tc>
                <a:tc>
                  <a:txBody>
                    <a:bodyPr/>
                    <a:lstStyle/>
                    <a:p>
                      <a:pPr algn="l" fontAlgn="ctr"/>
                      <a:r>
                        <a:rPr lang="sr-Latn-RS" sz="1600" b="1" i="0" u="none" strike="noStrike">
                          <a:solidFill>
                            <a:srgbClr val="333333"/>
                          </a:solidFill>
                          <a:effectLst/>
                          <a:latin typeface="Arial"/>
                        </a:rPr>
                        <a:t>Ugovor o zajmu</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sr-Latn-RS" sz="1600" b="1" i="0" u="none" strike="noStrike">
                          <a:solidFill>
                            <a:srgbClr val="333333"/>
                          </a:solidFill>
                          <a:effectLst/>
                          <a:latin typeface="Arial"/>
                        </a:rPr>
                        <a:t>Osnivački akt ili Odluka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594898">
                <a:tc>
                  <a:txBody>
                    <a:bodyPr/>
                    <a:lstStyle/>
                    <a:p>
                      <a:pPr algn="l" fontAlgn="ctr"/>
                      <a:r>
                        <a:rPr lang="sr-Latn-RS" sz="1600" b="1" i="0" u="none" strike="noStrike">
                          <a:solidFill>
                            <a:srgbClr val="FFFFFF"/>
                          </a:solidFill>
                          <a:effectLst/>
                          <a:latin typeface="Arial"/>
                        </a:rPr>
                        <a:t>Status kod NBS (za prilive iz inostranstva)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9CDE"/>
                    </a:solidFill>
                  </a:tcPr>
                </a:tc>
                <a:tc>
                  <a:txBody>
                    <a:bodyPr/>
                    <a:lstStyle/>
                    <a:p>
                      <a:pPr algn="l" fontAlgn="ctr"/>
                      <a:r>
                        <a:rPr lang="sr-Latn-RS" sz="1600" b="1" i="0" u="none" strike="noStrike">
                          <a:solidFill>
                            <a:srgbClr val="333333"/>
                          </a:solidFill>
                          <a:effectLst/>
                          <a:latin typeface="Arial"/>
                        </a:rPr>
                        <a:t>Prijavljuje se kreditni posao</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sr-Latn-RS" sz="1600" b="1" i="0" u="none" strike="noStrike">
                          <a:solidFill>
                            <a:srgbClr val="333333"/>
                          </a:solidFill>
                          <a:effectLst/>
                          <a:latin typeface="Arial"/>
                        </a:rPr>
                        <a:t>Ne prijavljuje se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97448">
                <a:tc>
                  <a:txBody>
                    <a:bodyPr/>
                    <a:lstStyle/>
                    <a:p>
                      <a:pPr algn="l" fontAlgn="ctr"/>
                      <a:r>
                        <a:rPr lang="sr-Latn-RS" sz="1600" b="1" i="0" u="none" strike="noStrike">
                          <a:solidFill>
                            <a:srgbClr val="FFFFFF"/>
                          </a:solidFill>
                          <a:effectLst/>
                          <a:latin typeface="Arial"/>
                        </a:rPr>
                        <a:t>Kamata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9CDE"/>
                    </a:solidFill>
                  </a:tcPr>
                </a:tc>
                <a:tc>
                  <a:txBody>
                    <a:bodyPr/>
                    <a:lstStyle/>
                    <a:p>
                      <a:pPr algn="l" fontAlgn="ctr"/>
                      <a:r>
                        <a:rPr lang="sr-Latn-RS" sz="1600" b="1" i="0" u="none" strike="noStrike">
                          <a:solidFill>
                            <a:srgbClr val="333333"/>
                          </a:solidFill>
                          <a:effectLst/>
                          <a:latin typeface="Arial"/>
                        </a:rPr>
                        <a:t>Ne postoji ograničenje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sr-Latn-RS" sz="1600" b="1" i="0" u="none" strike="noStrike">
                          <a:solidFill>
                            <a:srgbClr val="333333"/>
                          </a:solidFill>
                          <a:effectLst/>
                          <a:latin typeface="Arial"/>
                        </a:rPr>
                        <a:t>Postoji ograničenje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493485">
                <a:tc>
                  <a:txBody>
                    <a:bodyPr/>
                    <a:lstStyle/>
                    <a:p>
                      <a:pPr algn="l" fontAlgn="ctr"/>
                      <a:r>
                        <a:rPr lang="sr-Latn-RS" sz="1600" b="1" i="0" u="none" strike="noStrike">
                          <a:solidFill>
                            <a:srgbClr val="FFFFFF"/>
                          </a:solidFill>
                          <a:effectLst/>
                          <a:latin typeface="Arial"/>
                        </a:rPr>
                        <a:t>Ograničenja u pogledu vraćanja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9CDE"/>
                    </a:solidFill>
                  </a:tcPr>
                </a:tc>
                <a:tc>
                  <a:txBody>
                    <a:bodyPr/>
                    <a:lstStyle/>
                    <a:p>
                      <a:pPr algn="l" fontAlgn="ctr"/>
                      <a:r>
                        <a:rPr lang="sr-Latn-RS" sz="1600" b="1" i="0" u="none" strike="noStrike">
                          <a:solidFill>
                            <a:srgbClr val="333333"/>
                          </a:solidFill>
                          <a:effectLst/>
                          <a:latin typeface="Arial"/>
                        </a:rPr>
                        <a:t>Nema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sr-Latn-RS" sz="1600" b="1" i="0" u="none" strike="noStrike">
                          <a:solidFill>
                            <a:srgbClr val="333333"/>
                          </a:solidFill>
                          <a:effectLst/>
                          <a:latin typeface="Arial"/>
                        </a:rPr>
                        <a:t>Ima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553999">
                <a:tc>
                  <a:txBody>
                    <a:bodyPr/>
                    <a:lstStyle/>
                    <a:p>
                      <a:pPr algn="l" fontAlgn="ctr"/>
                      <a:r>
                        <a:rPr lang="sr-Latn-RS" sz="1600" b="1" i="0" u="none" strike="noStrike">
                          <a:solidFill>
                            <a:srgbClr val="FFFFFF"/>
                          </a:solidFill>
                          <a:effectLst/>
                          <a:latin typeface="Arial"/>
                        </a:rPr>
                        <a:t>Računovodstveno evodentiranje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9CDE"/>
                    </a:solidFill>
                  </a:tcPr>
                </a:tc>
                <a:tc>
                  <a:txBody>
                    <a:bodyPr/>
                    <a:lstStyle/>
                    <a:p>
                      <a:pPr algn="l" fontAlgn="ctr"/>
                      <a:r>
                        <a:rPr lang="sr-Latn-RS" sz="1600" b="1" i="0" u="none" strike="noStrike">
                          <a:solidFill>
                            <a:srgbClr val="333333"/>
                          </a:solidFill>
                          <a:effectLst/>
                          <a:latin typeface="Arial"/>
                        </a:rPr>
                        <a:t>klasa 4</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sr-Latn-RS" sz="1600" b="1" i="0" u="none" strike="noStrike" dirty="0">
                          <a:solidFill>
                            <a:srgbClr val="333333"/>
                          </a:solidFill>
                          <a:effectLst/>
                          <a:latin typeface="Arial"/>
                        </a:rPr>
                        <a:t>klasa 3/ klasa 4</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83498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TRANSFERNE CENE - OPŠTE SMERNICE I METODE</a:t>
            </a:r>
            <a:endParaRPr lang="en-GB" sz="2000" b="1" dirty="0"/>
          </a:p>
        </p:txBody>
      </p:sp>
      <p:sp>
        <p:nvSpPr>
          <p:cNvPr id="29" name="Text Placeholder 4"/>
          <p:cNvSpPr>
            <a:spLocks noGrp="1"/>
          </p:cNvSpPr>
          <p:nvPr>
            <p:ph type="body" sz="quarter" idx="14"/>
          </p:nvPr>
        </p:nvSpPr>
        <p:spPr>
          <a:xfrm>
            <a:off x="251520" y="915566"/>
            <a:ext cx="8712968" cy="485775"/>
          </a:xfrm>
        </p:spPr>
        <p:txBody>
          <a:bodyPr/>
          <a:lstStyle/>
          <a:p>
            <a:r>
              <a:rPr lang="vi-VN" sz="2000" b="1" i="1" dirty="0" smtClean="0"/>
              <a:t>Promet </a:t>
            </a:r>
            <a:r>
              <a:rPr lang="vi-VN" sz="2000" b="1" i="1" dirty="0"/>
              <a:t>zemljišta između povezanih </a:t>
            </a:r>
            <a:r>
              <a:rPr lang="vi-VN" sz="2000" b="1" i="1" dirty="0" smtClean="0"/>
              <a:t>lica</a:t>
            </a:r>
            <a:endParaRPr lang="sr-Latn-RS" sz="2000" b="1" i="1" dirty="0"/>
          </a:p>
        </p:txBody>
      </p:sp>
      <p:sp>
        <p:nvSpPr>
          <p:cNvPr id="8" name="Textfeld 7"/>
          <p:cNvSpPr txBox="1"/>
          <p:nvPr/>
        </p:nvSpPr>
        <p:spPr>
          <a:xfrm>
            <a:off x="320634" y="1447800"/>
            <a:ext cx="8642391" cy="907941"/>
          </a:xfrm>
          <a:prstGeom prst="rect">
            <a:avLst/>
          </a:prstGeom>
          <a:noFill/>
        </p:spPr>
        <p:txBody>
          <a:bodyPr wrap="square" rtlCol="0">
            <a:spAutoFit/>
          </a:bodyPr>
          <a:lstStyle/>
          <a:p>
            <a:pPr marL="180975" indent="-180975">
              <a:spcAft>
                <a:spcPts val="600"/>
              </a:spcAft>
              <a:buFont typeface="Arial" panose="020B0604020202020204" pitchFamily="34" charset="0"/>
              <a:buChar char="•"/>
            </a:pPr>
            <a:r>
              <a:rPr lang="sr-Latn-RS" sz="1600" dirty="0" smtClean="0"/>
              <a:t>Nabavka zemljišta od povezanog lica → pitanje obaveznosti sastavljanja Izveštaja o TC u punom </a:t>
            </a:r>
            <a:r>
              <a:rPr lang="sr-Latn-RS" sz="1600" dirty="0" smtClean="0"/>
              <a:t>obimu</a:t>
            </a:r>
          </a:p>
          <a:p>
            <a:pPr marL="180975" indent="-180975">
              <a:spcAft>
                <a:spcPts val="600"/>
              </a:spcAft>
              <a:buFont typeface="Arial" panose="020B0604020202020204" pitchFamily="34" charset="0"/>
              <a:buChar char="•"/>
            </a:pPr>
            <a:endParaRPr lang="en-US" sz="1600" dirty="0" smtClean="0"/>
          </a:p>
        </p:txBody>
      </p:sp>
      <p:pic>
        <p:nvPicPr>
          <p:cNvPr id="1026" name="Picture 2" descr="C:\Users\Bojanas\Desktop\slikaza p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3642" y="2395247"/>
            <a:ext cx="2253138" cy="1696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393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SM">
      <a:dk1>
        <a:srgbClr val="63666A"/>
      </a:dk1>
      <a:lt1>
        <a:sysClr val="window" lastClr="FFFFFF"/>
      </a:lt1>
      <a:dk2>
        <a:srgbClr val="888B8D"/>
      </a:dk2>
      <a:lt2>
        <a:srgbClr val="DCDDDE"/>
      </a:lt2>
      <a:accent1>
        <a:srgbClr val="009CDE"/>
      </a:accent1>
      <a:accent2>
        <a:srgbClr val="3F9C35"/>
      </a:accent2>
      <a:accent3>
        <a:srgbClr val="34A798"/>
      </a:accent3>
      <a:accent4>
        <a:srgbClr val="9F5CC0"/>
      </a:accent4>
      <a:accent5>
        <a:srgbClr val="F1B434"/>
      </a:accent5>
      <a:accent6>
        <a:srgbClr val="E40046"/>
      </a:accent6>
      <a:hlink>
        <a:srgbClr val="009CDE"/>
      </a:hlink>
      <a:folHlink>
        <a:srgbClr val="6366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762</TotalTime>
  <Words>1786</Words>
  <Application>Microsoft Office PowerPoint</Application>
  <PresentationFormat>On-screen Show (16:9)</PresentationFormat>
  <Paragraphs>216</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TRANSFERNE CENE - Opšte smernice i metode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L2LAdmin</dc:creator>
  <cp:lastModifiedBy>Bojanas</cp:lastModifiedBy>
  <cp:revision>258</cp:revision>
  <dcterms:created xsi:type="dcterms:W3CDTF">2015-05-28T11:57:29Z</dcterms:created>
  <dcterms:modified xsi:type="dcterms:W3CDTF">2018-11-29T16:02:09Z</dcterms:modified>
</cp:coreProperties>
</file>