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10" r:id="rId3"/>
    <p:sldMasterId id="2147483742" r:id="rId4"/>
    <p:sldMasterId id="2147483774" r:id="rId5"/>
  </p:sldMasterIdLst>
  <p:notesMasterIdLst>
    <p:notesMasterId r:id="rId14"/>
  </p:notesMasterIdLst>
  <p:handoutMasterIdLst>
    <p:handoutMasterId r:id="rId15"/>
  </p:handoutMasterIdLst>
  <p:sldIdLst>
    <p:sldId id="258" r:id="rId6"/>
    <p:sldId id="310" r:id="rId7"/>
    <p:sldId id="305" r:id="rId8"/>
    <p:sldId id="306" r:id="rId9"/>
    <p:sldId id="299" r:id="rId10"/>
    <p:sldId id="307" r:id="rId11"/>
    <p:sldId id="309" r:id="rId12"/>
    <p:sldId id="31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122" y="-234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B6EA7-9B2E-4539-8CAF-907FB65EBC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4654150A-6F20-4AF7-A55B-CE7AFBEBAC5E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sr-Latn-RS" sz="2000" dirty="0" smtClean="0">
              <a:solidFill>
                <a:schemeClr val="accent4">
                  <a:lumMod val="50000"/>
                </a:schemeClr>
              </a:solidFill>
            </a:rPr>
            <a:t>  </a:t>
          </a:r>
          <a:r>
            <a:rPr lang="sr-Latn-RS" sz="2000" dirty="0" smtClean="0">
              <a:solidFill>
                <a:schemeClr val="bg2">
                  <a:lumMod val="50000"/>
                </a:schemeClr>
              </a:solidFill>
              <a:effectLst/>
              <a:latin typeface="Arial"/>
              <a:ea typeface="Times New Roman"/>
              <a:cs typeface="Times New Roman"/>
            </a:rPr>
            <a:t>MRS 1- </a:t>
          </a:r>
          <a:r>
            <a:rPr lang="sr-Latn-RS" sz="2000" dirty="0" smtClean="0">
              <a:solidFill>
                <a:schemeClr val="bg2">
                  <a:lumMod val="50000"/>
                </a:schemeClr>
              </a:solidFill>
              <a:effectLst/>
              <a:latin typeface="Arial"/>
              <a:ea typeface="Times New Roman"/>
            </a:rPr>
            <a:t>15 Finansijski izveštaji treba istinito (fer) da prikažu finansijsku poziciju, finansijski uspeh i tokove gotovine entiteta</a:t>
          </a:r>
          <a:endParaRPr lang="sr-Latn-RS" sz="2000" dirty="0">
            <a:solidFill>
              <a:schemeClr val="bg2">
                <a:lumMod val="50000"/>
              </a:schemeClr>
            </a:solidFill>
          </a:endParaRPr>
        </a:p>
      </dgm:t>
    </dgm:pt>
    <dgm:pt modelId="{7B1A1BE7-A81A-48E4-8396-64A9BD17EF0F}" type="parTrans" cxnId="{CA7B18D0-5DA6-42A2-A2B0-C98DB2EF3E3C}">
      <dgm:prSet/>
      <dgm:spPr/>
      <dgm:t>
        <a:bodyPr/>
        <a:lstStyle/>
        <a:p>
          <a:endParaRPr lang="sr-Latn-RS"/>
        </a:p>
      </dgm:t>
    </dgm:pt>
    <dgm:pt modelId="{4A583BBE-7D77-461F-A723-F503DECE9181}" type="sibTrans" cxnId="{CA7B18D0-5DA6-42A2-A2B0-C98DB2EF3E3C}">
      <dgm:prSet/>
      <dgm:spPr/>
      <dgm:t>
        <a:bodyPr/>
        <a:lstStyle/>
        <a:p>
          <a:endParaRPr lang="sr-Latn-RS"/>
        </a:p>
      </dgm:t>
    </dgm:pt>
    <dgm:pt modelId="{29DCFE18-5799-4D48-8F80-81109B7DB888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sr-Latn-RS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MRS 16-51 </a:t>
          </a:r>
          <a:r>
            <a:rPr lang="sr-Latn-RS" sz="2000" dirty="0" err="1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Rezidualna</a:t>
          </a:r>
          <a:r>
            <a:rPr lang="sr-Latn-RS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vrednost i korisni vek sredstva se proveravaju barem na kraju svake finansijske godine</a:t>
          </a:r>
          <a:endParaRPr lang="sr-Latn-RS" sz="20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FCD40-C81E-4B2F-9438-D0B416FD8943}" type="parTrans" cxnId="{AA337D12-0AD8-4BDA-ACF5-E53B003EA766}">
      <dgm:prSet/>
      <dgm:spPr/>
      <dgm:t>
        <a:bodyPr/>
        <a:lstStyle/>
        <a:p>
          <a:endParaRPr lang="sr-Latn-RS"/>
        </a:p>
      </dgm:t>
    </dgm:pt>
    <dgm:pt modelId="{C7D520DC-572E-4594-91F0-566E74C44612}" type="sibTrans" cxnId="{AA337D12-0AD8-4BDA-ACF5-E53B003EA766}">
      <dgm:prSet/>
      <dgm:spPr/>
      <dgm:t>
        <a:bodyPr/>
        <a:lstStyle/>
        <a:p>
          <a:endParaRPr lang="sr-Latn-RS"/>
        </a:p>
      </dgm:t>
    </dgm:pt>
    <dgm:pt modelId="{464D7FC0-13CB-4DDC-9770-4D51A7512008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sr-Latn-RS" sz="2000" b="0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MRS 36 - Korisni vek je vremenski period u toku kog se očekuje da entitet koristi sredstvo</a:t>
          </a:r>
          <a:endParaRPr lang="sr-Latn-RS" sz="2400" b="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38632-8414-49C2-B96D-F40EF8000AC0}" type="parTrans" cxnId="{3BD76A6C-AC20-4F3D-A997-E70D911BD67C}">
      <dgm:prSet/>
      <dgm:spPr/>
      <dgm:t>
        <a:bodyPr/>
        <a:lstStyle/>
        <a:p>
          <a:endParaRPr lang="sr-Latn-RS"/>
        </a:p>
      </dgm:t>
    </dgm:pt>
    <dgm:pt modelId="{E1B140DA-C5DC-4B62-8B3B-2442B55DF6CC}" type="sibTrans" cxnId="{3BD76A6C-AC20-4F3D-A997-E70D911BD67C}">
      <dgm:prSet/>
      <dgm:spPr/>
      <dgm:t>
        <a:bodyPr/>
        <a:lstStyle/>
        <a:p>
          <a:endParaRPr lang="sr-Latn-RS"/>
        </a:p>
      </dgm:t>
    </dgm:pt>
    <dgm:pt modelId="{C92345D5-A835-4577-96D9-1D05F8792E4E}">
      <dgm:prSet phldrT="[Text]"/>
      <dgm:spPr>
        <a:solidFill>
          <a:srgbClr val="92D050"/>
        </a:solidFill>
      </dgm:spPr>
      <dgm:t>
        <a:bodyPr/>
        <a:lstStyle/>
        <a:p>
          <a:pPr algn="l"/>
          <a:endParaRPr lang="sr-Latn-RS" sz="1200" dirty="0"/>
        </a:p>
      </dgm:t>
    </dgm:pt>
    <dgm:pt modelId="{BF74D5EF-44AE-4C93-9905-B28EA5149523}" type="parTrans" cxnId="{4280F3F5-6E80-49F9-B484-1E69B250715F}">
      <dgm:prSet/>
      <dgm:spPr/>
      <dgm:t>
        <a:bodyPr/>
        <a:lstStyle/>
        <a:p>
          <a:endParaRPr lang="sr-Latn-RS"/>
        </a:p>
      </dgm:t>
    </dgm:pt>
    <dgm:pt modelId="{902D210D-8408-484A-BB5B-43F79D8FEC7A}" type="sibTrans" cxnId="{4280F3F5-6E80-49F9-B484-1E69B250715F}">
      <dgm:prSet/>
      <dgm:spPr/>
      <dgm:t>
        <a:bodyPr/>
        <a:lstStyle/>
        <a:p>
          <a:endParaRPr lang="sr-Latn-RS"/>
        </a:p>
      </dgm:t>
    </dgm:pt>
    <dgm:pt modelId="{0346FCA2-34F4-4B3A-BAC5-E581260C8E41}" type="pres">
      <dgm:prSet presAssocID="{F59B6EA7-9B2E-4539-8CAF-907FB65EBC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r-Latn-RS"/>
        </a:p>
      </dgm:t>
    </dgm:pt>
    <dgm:pt modelId="{A9569308-B166-40F9-BBF1-3126E741D7A0}" type="pres">
      <dgm:prSet presAssocID="{F59B6EA7-9B2E-4539-8CAF-907FB65EBC81}" presName="Name1" presStyleCnt="0"/>
      <dgm:spPr/>
    </dgm:pt>
    <dgm:pt modelId="{AF9F0530-D1C5-4541-B3AF-8A172315F6EC}" type="pres">
      <dgm:prSet presAssocID="{F59B6EA7-9B2E-4539-8CAF-907FB65EBC81}" presName="cycle" presStyleCnt="0"/>
      <dgm:spPr/>
    </dgm:pt>
    <dgm:pt modelId="{A388E9C0-5D86-4B96-BFA7-89EBAB4465CE}" type="pres">
      <dgm:prSet presAssocID="{F59B6EA7-9B2E-4539-8CAF-907FB65EBC81}" presName="srcNode" presStyleLbl="node1" presStyleIdx="0" presStyleCnt="3"/>
      <dgm:spPr/>
    </dgm:pt>
    <dgm:pt modelId="{2609599B-2C60-4689-979D-EDAFE22A69DB}" type="pres">
      <dgm:prSet presAssocID="{F59B6EA7-9B2E-4539-8CAF-907FB65EBC81}" presName="conn" presStyleLbl="parChTrans1D2" presStyleIdx="0" presStyleCnt="1"/>
      <dgm:spPr/>
      <dgm:t>
        <a:bodyPr/>
        <a:lstStyle/>
        <a:p>
          <a:endParaRPr lang="sr-Latn-RS"/>
        </a:p>
      </dgm:t>
    </dgm:pt>
    <dgm:pt modelId="{5A2B6241-3AED-4925-898A-4AEC950BC3C3}" type="pres">
      <dgm:prSet presAssocID="{F59B6EA7-9B2E-4539-8CAF-907FB65EBC81}" presName="extraNode" presStyleLbl="node1" presStyleIdx="0" presStyleCnt="3"/>
      <dgm:spPr/>
    </dgm:pt>
    <dgm:pt modelId="{54405DB1-435A-4FF5-B57D-F8738A36ECA4}" type="pres">
      <dgm:prSet presAssocID="{F59B6EA7-9B2E-4539-8CAF-907FB65EBC81}" presName="dstNode" presStyleLbl="node1" presStyleIdx="0" presStyleCnt="3"/>
      <dgm:spPr/>
    </dgm:pt>
    <dgm:pt modelId="{9A40A570-D49C-4715-8CA9-325CD59FD2AA}" type="pres">
      <dgm:prSet presAssocID="{4654150A-6F20-4AF7-A55B-CE7AFBEBAC5E}" presName="text_1" presStyleLbl="node1" presStyleIdx="0" presStyleCnt="3" custScaleX="106839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1EFBB71-251D-492E-B540-E7359C93768D}" type="pres">
      <dgm:prSet presAssocID="{4654150A-6F20-4AF7-A55B-CE7AFBEBAC5E}" presName="accent_1" presStyleCnt="0"/>
      <dgm:spPr/>
    </dgm:pt>
    <dgm:pt modelId="{97E52736-F3A4-4BBA-8DD5-AA05D11081AA}" type="pres">
      <dgm:prSet presAssocID="{4654150A-6F20-4AF7-A55B-CE7AFBEBAC5E}" presName="accentRepeatNode" presStyleLbl="solidFgAcc1" presStyleIdx="0" presStyleCnt="3"/>
      <dgm:spPr/>
      <dgm:t>
        <a:bodyPr/>
        <a:lstStyle/>
        <a:p>
          <a:endParaRPr lang="sr-Latn-RS"/>
        </a:p>
      </dgm:t>
    </dgm:pt>
    <dgm:pt modelId="{50055384-32C0-49C1-A408-E3FAF8D975A9}" type="pres">
      <dgm:prSet presAssocID="{29DCFE18-5799-4D48-8F80-81109B7DB888}" presName="text_2" presStyleLbl="node1" presStyleIdx="1" presStyleCnt="3" custScaleX="105849" custScaleY="12090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322932B-8BDA-4357-95E2-15117AE69F88}" type="pres">
      <dgm:prSet presAssocID="{29DCFE18-5799-4D48-8F80-81109B7DB888}" presName="accent_2" presStyleCnt="0"/>
      <dgm:spPr/>
    </dgm:pt>
    <dgm:pt modelId="{50133F73-93EB-4871-9E1A-69D2EF8B6F18}" type="pres">
      <dgm:prSet presAssocID="{29DCFE18-5799-4D48-8F80-81109B7DB888}" presName="accentRepeatNode" presStyleLbl="solidFgAcc1" presStyleIdx="1" presStyleCnt="3"/>
      <dgm:spPr/>
    </dgm:pt>
    <dgm:pt modelId="{CB661808-15D4-4300-8785-AB9A4617C904}" type="pres">
      <dgm:prSet presAssocID="{464D7FC0-13CB-4DDC-9770-4D51A7512008}" presName="text_3" presStyleLbl="node1" presStyleIdx="2" presStyleCnt="3" custScaleX="107673" custScaleY="12452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5F9CBE5-7020-44AD-8A5A-944DE37CA4A2}" type="pres">
      <dgm:prSet presAssocID="{464D7FC0-13CB-4DDC-9770-4D51A7512008}" presName="accent_3" presStyleCnt="0"/>
      <dgm:spPr/>
    </dgm:pt>
    <dgm:pt modelId="{02436574-12E4-4831-9B3B-A1E075832CEA}" type="pres">
      <dgm:prSet presAssocID="{464D7FC0-13CB-4DDC-9770-4D51A7512008}" presName="accentRepeatNode" presStyleLbl="solidFgAcc1" presStyleIdx="2" presStyleCnt="3"/>
      <dgm:spPr/>
    </dgm:pt>
  </dgm:ptLst>
  <dgm:cxnLst>
    <dgm:cxn modelId="{4280F3F5-6E80-49F9-B484-1E69B250715F}" srcId="{4654150A-6F20-4AF7-A55B-CE7AFBEBAC5E}" destId="{C92345D5-A835-4577-96D9-1D05F8792E4E}" srcOrd="0" destOrd="0" parTransId="{BF74D5EF-44AE-4C93-9905-B28EA5149523}" sibTransId="{902D210D-8408-484A-BB5B-43F79D8FEC7A}"/>
    <dgm:cxn modelId="{A4656C13-33F5-4414-92CA-B0697E61AF8A}" type="presOf" srcId="{F59B6EA7-9B2E-4539-8CAF-907FB65EBC81}" destId="{0346FCA2-34F4-4B3A-BAC5-E581260C8E41}" srcOrd="0" destOrd="0" presId="urn:microsoft.com/office/officeart/2008/layout/VerticalCurvedList"/>
    <dgm:cxn modelId="{3C1DB9C1-090E-4402-A474-19994073F46D}" type="presOf" srcId="{464D7FC0-13CB-4DDC-9770-4D51A7512008}" destId="{CB661808-15D4-4300-8785-AB9A4617C904}" srcOrd="0" destOrd="0" presId="urn:microsoft.com/office/officeart/2008/layout/VerticalCurvedList"/>
    <dgm:cxn modelId="{7A3CEC9C-A75F-498A-90BD-7773667D3228}" type="presOf" srcId="{4654150A-6F20-4AF7-A55B-CE7AFBEBAC5E}" destId="{9A40A570-D49C-4715-8CA9-325CD59FD2AA}" srcOrd="0" destOrd="0" presId="urn:microsoft.com/office/officeart/2008/layout/VerticalCurvedList"/>
    <dgm:cxn modelId="{CA7B18D0-5DA6-42A2-A2B0-C98DB2EF3E3C}" srcId="{F59B6EA7-9B2E-4539-8CAF-907FB65EBC81}" destId="{4654150A-6F20-4AF7-A55B-CE7AFBEBAC5E}" srcOrd="0" destOrd="0" parTransId="{7B1A1BE7-A81A-48E4-8396-64A9BD17EF0F}" sibTransId="{4A583BBE-7D77-461F-A723-F503DECE9181}"/>
    <dgm:cxn modelId="{3BD76A6C-AC20-4F3D-A997-E70D911BD67C}" srcId="{F59B6EA7-9B2E-4539-8CAF-907FB65EBC81}" destId="{464D7FC0-13CB-4DDC-9770-4D51A7512008}" srcOrd="2" destOrd="0" parTransId="{F9C38632-8414-49C2-B96D-F40EF8000AC0}" sibTransId="{E1B140DA-C5DC-4B62-8B3B-2442B55DF6CC}"/>
    <dgm:cxn modelId="{875F4052-9E32-4853-9405-9A64B932003C}" type="presOf" srcId="{29DCFE18-5799-4D48-8F80-81109B7DB888}" destId="{50055384-32C0-49C1-A408-E3FAF8D975A9}" srcOrd="0" destOrd="0" presId="urn:microsoft.com/office/officeart/2008/layout/VerticalCurvedList"/>
    <dgm:cxn modelId="{B0E5A3CB-F7F3-4E99-BAA7-0141F9E8D243}" type="presOf" srcId="{902D210D-8408-484A-BB5B-43F79D8FEC7A}" destId="{2609599B-2C60-4689-979D-EDAFE22A69DB}" srcOrd="0" destOrd="0" presId="urn:microsoft.com/office/officeart/2008/layout/VerticalCurvedList"/>
    <dgm:cxn modelId="{AA337D12-0AD8-4BDA-ACF5-E53B003EA766}" srcId="{F59B6EA7-9B2E-4539-8CAF-907FB65EBC81}" destId="{29DCFE18-5799-4D48-8F80-81109B7DB888}" srcOrd="1" destOrd="0" parTransId="{B3AFCD40-C81E-4B2F-9438-D0B416FD8943}" sibTransId="{C7D520DC-572E-4594-91F0-566E74C44612}"/>
    <dgm:cxn modelId="{D0F0C538-60AE-4653-85FA-64AD5C5BAE47}" type="presOf" srcId="{C92345D5-A835-4577-96D9-1D05F8792E4E}" destId="{9A40A570-D49C-4715-8CA9-325CD59FD2AA}" srcOrd="0" destOrd="1" presId="urn:microsoft.com/office/officeart/2008/layout/VerticalCurvedList"/>
    <dgm:cxn modelId="{E59AE13A-89B7-467D-9A5E-E998302A713E}" type="presParOf" srcId="{0346FCA2-34F4-4B3A-BAC5-E581260C8E41}" destId="{A9569308-B166-40F9-BBF1-3126E741D7A0}" srcOrd="0" destOrd="0" presId="urn:microsoft.com/office/officeart/2008/layout/VerticalCurvedList"/>
    <dgm:cxn modelId="{C203506D-D107-408A-8F87-850EA1CA19A5}" type="presParOf" srcId="{A9569308-B166-40F9-BBF1-3126E741D7A0}" destId="{AF9F0530-D1C5-4541-B3AF-8A172315F6EC}" srcOrd="0" destOrd="0" presId="urn:microsoft.com/office/officeart/2008/layout/VerticalCurvedList"/>
    <dgm:cxn modelId="{17CD6DD3-5B7F-4EFB-BD38-03E75185F833}" type="presParOf" srcId="{AF9F0530-D1C5-4541-B3AF-8A172315F6EC}" destId="{A388E9C0-5D86-4B96-BFA7-89EBAB4465CE}" srcOrd="0" destOrd="0" presId="urn:microsoft.com/office/officeart/2008/layout/VerticalCurvedList"/>
    <dgm:cxn modelId="{CFF448F4-81FC-441C-B2EF-C8E884588A88}" type="presParOf" srcId="{AF9F0530-D1C5-4541-B3AF-8A172315F6EC}" destId="{2609599B-2C60-4689-979D-EDAFE22A69DB}" srcOrd="1" destOrd="0" presId="urn:microsoft.com/office/officeart/2008/layout/VerticalCurvedList"/>
    <dgm:cxn modelId="{7924445D-C809-4ED9-A898-889B32EB1B8A}" type="presParOf" srcId="{AF9F0530-D1C5-4541-B3AF-8A172315F6EC}" destId="{5A2B6241-3AED-4925-898A-4AEC950BC3C3}" srcOrd="2" destOrd="0" presId="urn:microsoft.com/office/officeart/2008/layout/VerticalCurvedList"/>
    <dgm:cxn modelId="{93771247-88A3-4958-A543-7F56A03B27B0}" type="presParOf" srcId="{AF9F0530-D1C5-4541-B3AF-8A172315F6EC}" destId="{54405DB1-435A-4FF5-B57D-F8738A36ECA4}" srcOrd="3" destOrd="0" presId="urn:microsoft.com/office/officeart/2008/layout/VerticalCurvedList"/>
    <dgm:cxn modelId="{7FCE6556-FC4D-4F3B-950C-F90C052C8BFB}" type="presParOf" srcId="{A9569308-B166-40F9-BBF1-3126E741D7A0}" destId="{9A40A570-D49C-4715-8CA9-325CD59FD2AA}" srcOrd="1" destOrd="0" presId="urn:microsoft.com/office/officeart/2008/layout/VerticalCurvedList"/>
    <dgm:cxn modelId="{2C605C9A-2461-4998-AB3C-2F5AC9B3243B}" type="presParOf" srcId="{A9569308-B166-40F9-BBF1-3126E741D7A0}" destId="{41EFBB71-251D-492E-B540-E7359C93768D}" srcOrd="2" destOrd="0" presId="urn:microsoft.com/office/officeart/2008/layout/VerticalCurvedList"/>
    <dgm:cxn modelId="{2821F584-117E-4170-BD17-166A3C6535F3}" type="presParOf" srcId="{41EFBB71-251D-492E-B540-E7359C93768D}" destId="{97E52736-F3A4-4BBA-8DD5-AA05D11081AA}" srcOrd="0" destOrd="0" presId="urn:microsoft.com/office/officeart/2008/layout/VerticalCurvedList"/>
    <dgm:cxn modelId="{56296B48-8D48-482F-866A-99FCE31C7B99}" type="presParOf" srcId="{A9569308-B166-40F9-BBF1-3126E741D7A0}" destId="{50055384-32C0-49C1-A408-E3FAF8D975A9}" srcOrd="3" destOrd="0" presId="urn:microsoft.com/office/officeart/2008/layout/VerticalCurvedList"/>
    <dgm:cxn modelId="{D40B7B1B-35C3-42C6-9578-5FFE4C31BFF6}" type="presParOf" srcId="{A9569308-B166-40F9-BBF1-3126E741D7A0}" destId="{A322932B-8BDA-4357-95E2-15117AE69F88}" srcOrd="4" destOrd="0" presId="urn:microsoft.com/office/officeart/2008/layout/VerticalCurvedList"/>
    <dgm:cxn modelId="{58A51715-7E24-47F7-9710-D66276290C3D}" type="presParOf" srcId="{A322932B-8BDA-4357-95E2-15117AE69F88}" destId="{50133F73-93EB-4871-9E1A-69D2EF8B6F18}" srcOrd="0" destOrd="0" presId="urn:microsoft.com/office/officeart/2008/layout/VerticalCurvedList"/>
    <dgm:cxn modelId="{F03DF315-FB68-4EBF-8EF8-805FC1813597}" type="presParOf" srcId="{A9569308-B166-40F9-BBF1-3126E741D7A0}" destId="{CB661808-15D4-4300-8785-AB9A4617C904}" srcOrd="5" destOrd="0" presId="urn:microsoft.com/office/officeart/2008/layout/VerticalCurvedList"/>
    <dgm:cxn modelId="{21B4CEEA-1114-486E-8885-15353F488F59}" type="presParOf" srcId="{A9569308-B166-40F9-BBF1-3126E741D7A0}" destId="{D5F9CBE5-7020-44AD-8A5A-944DE37CA4A2}" srcOrd="6" destOrd="0" presId="urn:microsoft.com/office/officeart/2008/layout/VerticalCurvedList"/>
    <dgm:cxn modelId="{8B3D6AAA-16BC-4923-B37E-3DECA8E52F67}" type="presParOf" srcId="{D5F9CBE5-7020-44AD-8A5A-944DE37CA4A2}" destId="{02436574-12E4-4831-9B3B-A1E075832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00073-6A36-4A21-8887-EB827EAE5A1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48FBD98B-9825-4C35-A940-9FC6FF5B93B1}">
      <dgm:prSet phldrT="[Text]" custT="1"/>
      <dgm:spPr/>
      <dgm:t>
        <a:bodyPr/>
        <a:lstStyle/>
        <a:p>
          <a:r>
            <a:rPr lang="sr-Latn-RS" sz="2000" dirty="0" smtClean="0"/>
            <a:t>Standardi procene</a:t>
          </a:r>
          <a:endParaRPr lang="sr-Latn-RS" sz="2000" dirty="0"/>
        </a:p>
      </dgm:t>
    </dgm:pt>
    <dgm:pt modelId="{E75B82EA-9740-4DF1-A110-1416390F2B23}" type="parTrans" cxnId="{71A6DE1A-7FED-4AD8-B56B-617E0582C2AA}">
      <dgm:prSet/>
      <dgm:spPr/>
      <dgm:t>
        <a:bodyPr/>
        <a:lstStyle/>
        <a:p>
          <a:endParaRPr lang="sr-Latn-RS"/>
        </a:p>
      </dgm:t>
    </dgm:pt>
    <dgm:pt modelId="{DF0C713F-B703-4195-93EE-5519598DD2D7}" type="sibTrans" cxnId="{71A6DE1A-7FED-4AD8-B56B-617E0582C2AA}">
      <dgm:prSet/>
      <dgm:spPr/>
      <dgm:t>
        <a:bodyPr/>
        <a:lstStyle/>
        <a:p>
          <a:endParaRPr lang="sr-Latn-RS"/>
        </a:p>
      </dgm:t>
    </dgm:pt>
    <dgm:pt modelId="{7AD74CB4-F2AA-484A-934F-136EB642B18F}">
      <dgm:prSet phldrT="[Text]" custT="1"/>
      <dgm:spPr/>
      <dgm:t>
        <a:bodyPr/>
        <a:lstStyle/>
        <a:p>
          <a:r>
            <a:rPr lang="sr-Latn-RS" sz="2000" dirty="0" smtClean="0"/>
            <a:t>Računovodstveni propisi</a:t>
          </a:r>
          <a:endParaRPr lang="sr-Latn-RS" sz="2000" dirty="0"/>
        </a:p>
      </dgm:t>
    </dgm:pt>
    <dgm:pt modelId="{1CCBEB96-02CA-4176-BDFF-2D3C44EB855C}" type="parTrans" cxnId="{8EB9BC55-4994-4811-AB3F-CFAD80CB3B69}">
      <dgm:prSet/>
      <dgm:spPr/>
      <dgm:t>
        <a:bodyPr/>
        <a:lstStyle/>
        <a:p>
          <a:endParaRPr lang="sr-Latn-RS"/>
        </a:p>
      </dgm:t>
    </dgm:pt>
    <dgm:pt modelId="{CC4E2726-D808-45A4-80C7-8AB3BE798C5F}" type="sibTrans" cxnId="{8EB9BC55-4994-4811-AB3F-CFAD80CB3B69}">
      <dgm:prSet/>
      <dgm:spPr/>
      <dgm:t>
        <a:bodyPr/>
        <a:lstStyle/>
        <a:p>
          <a:endParaRPr lang="sr-Latn-RS"/>
        </a:p>
      </dgm:t>
    </dgm:pt>
    <dgm:pt modelId="{49D58DF5-2C15-4FB2-A091-B928DD5BB36D}">
      <dgm:prSet phldrT="[Text]" custT="1"/>
      <dgm:spPr/>
      <dgm:t>
        <a:bodyPr/>
        <a:lstStyle/>
        <a:p>
          <a:r>
            <a:rPr lang="sr-Latn-RS" sz="2000" dirty="0" smtClean="0"/>
            <a:t>Zakon o porezu na imovinu</a:t>
          </a:r>
          <a:endParaRPr lang="sr-Latn-RS" sz="2000" dirty="0"/>
        </a:p>
      </dgm:t>
    </dgm:pt>
    <dgm:pt modelId="{C339DA52-EF56-4D0D-94EC-A63587DD523F}" type="parTrans" cxnId="{929D642A-ED05-48FC-851D-0D231BA68A15}">
      <dgm:prSet/>
      <dgm:spPr/>
      <dgm:t>
        <a:bodyPr/>
        <a:lstStyle/>
        <a:p>
          <a:endParaRPr lang="sr-Latn-RS"/>
        </a:p>
      </dgm:t>
    </dgm:pt>
    <dgm:pt modelId="{FFC7E4FD-7167-45A3-9A5F-7AC3FEF0B2F6}" type="sibTrans" cxnId="{929D642A-ED05-48FC-851D-0D231BA68A15}">
      <dgm:prSet/>
      <dgm:spPr/>
      <dgm:t>
        <a:bodyPr/>
        <a:lstStyle/>
        <a:p>
          <a:endParaRPr lang="sr-Latn-RS"/>
        </a:p>
      </dgm:t>
    </dgm:pt>
    <dgm:pt modelId="{32D76754-8C23-4DF0-933F-D8E705DC2774}">
      <dgm:prSet phldrT="[Text]" custT="1"/>
      <dgm:spPr/>
      <dgm:t>
        <a:bodyPr/>
        <a:lstStyle/>
        <a:p>
          <a:r>
            <a:rPr lang="sr-Latn-RS" sz="2000" dirty="0" smtClean="0"/>
            <a:t>Zakon o planiranju i izgradnji</a:t>
          </a:r>
          <a:endParaRPr lang="sr-Latn-RS" sz="2000" dirty="0"/>
        </a:p>
      </dgm:t>
    </dgm:pt>
    <dgm:pt modelId="{FBECF5E0-4BB8-4040-9E48-7F107E1D3274}" type="parTrans" cxnId="{E895AC57-9ED0-49D2-8E5F-F8371B24433C}">
      <dgm:prSet/>
      <dgm:spPr/>
      <dgm:t>
        <a:bodyPr/>
        <a:lstStyle/>
        <a:p>
          <a:endParaRPr lang="sr-Latn-RS"/>
        </a:p>
      </dgm:t>
    </dgm:pt>
    <dgm:pt modelId="{3870B23E-E478-47C2-9A28-927C5832029A}" type="sibTrans" cxnId="{E895AC57-9ED0-49D2-8E5F-F8371B24433C}">
      <dgm:prSet/>
      <dgm:spPr/>
      <dgm:t>
        <a:bodyPr/>
        <a:lstStyle/>
        <a:p>
          <a:endParaRPr lang="sr-Latn-RS"/>
        </a:p>
      </dgm:t>
    </dgm:pt>
    <dgm:pt modelId="{3D84A4F2-328E-476B-B88F-BFF44581F21F}">
      <dgm:prSet phldrT="[Text]" custT="1"/>
      <dgm:spPr/>
      <dgm:t>
        <a:bodyPr/>
        <a:lstStyle/>
        <a:p>
          <a:r>
            <a:rPr lang="sr-Latn-RS" sz="2000" dirty="0" smtClean="0"/>
            <a:t>MRS /MSFI</a:t>
          </a:r>
          <a:endParaRPr lang="sr-Latn-RS" sz="2000" dirty="0"/>
        </a:p>
      </dgm:t>
    </dgm:pt>
    <dgm:pt modelId="{6C8DED39-F1CC-4FA0-A1E4-9D5A092B5BEC}" type="parTrans" cxnId="{DD1C93BD-708B-4604-9E0E-84C1700B9DF1}">
      <dgm:prSet/>
      <dgm:spPr/>
      <dgm:t>
        <a:bodyPr/>
        <a:lstStyle/>
        <a:p>
          <a:endParaRPr lang="sr-Latn-RS"/>
        </a:p>
      </dgm:t>
    </dgm:pt>
    <dgm:pt modelId="{C366E8EF-933C-4CBF-9DB2-81D735E3D459}" type="sibTrans" cxnId="{DD1C93BD-708B-4604-9E0E-84C1700B9DF1}">
      <dgm:prSet/>
      <dgm:spPr/>
      <dgm:t>
        <a:bodyPr/>
        <a:lstStyle/>
        <a:p>
          <a:endParaRPr lang="sr-Latn-RS"/>
        </a:p>
      </dgm:t>
    </dgm:pt>
    <dgm:pt modelId="{4C15755F-352A-4AF8-BDA9-537793989FD7}" type="pres">
      <dgm:prSet presAssocID="{C2800073-6A36-4A21-8887-EB827EAE5A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EDA7EEA-CC71-4899-951B-0ABD12DDE7D0}" type="pres">
      <dgm:prSet presAssocID="{48FBD98B-9825-4C35-A940-9FC6FF5B93B1}" presName="node" presStyleLbl="node1" presStyleIdx="0" presStyleCnt="5" custScaleX="163481" custScaleY="15474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C5DECE6-E939-4A5D-926C-864F05F5A994}" type="pres">
      <dgm:prSet presAssocID="{48FBD98B-9825-4C35-A940-9FC6FF5B93B1}" presName="spNode" presStyleCnt="0"/>
      <dgm:spPr/>
    </dgm:pt>
    <dgm:pt modelId="{B1A7CF49-CD0A-4DDB-9CFF-CA80C3339AD9}" type="pres">
      <dgm:prSet presAssocID="{DF0C713F-B703-4195-93EE-5519598DD2D7}" presName="sibTrans" presStyleLbl="sibTrans1D1" presStyleIdx="0" presStyleCnt="5"/>
      <dgm:spPr/>
      <dgm:t>
        <a:bodyPr/>
        <a:lstStyle/>
        <a:p>
          <a:endParaRPr lang="sr-Latn-RS"/>
        </a:p>
      </dgm:t>
    </dgm:pt>
    <dgm:pt modelId="{FAADC466-02CE-4A73-92BD-888FABAACC1E}" type="pres">
      <dgm:prSet presAssocID="{7AD74CB4-F2AA-484A-934F-136EB642B18F}" presName="node" presStyleLbl="node1" presStyleIdx="1" presStyleCnt="5" custScaleX="163655" custScaleY="154720" custRadScaleRad="130471" custRadScaleInc="2501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E05822A-EC3E-46D6-AC0B-9E61073C15CD}" type="pres">
      <dgm:prSet presAssocID="{7AD74CB4-F2AA-484A-934F-136EB642B18F}" presName="spNode" presStyleCnt="0"/>
      <dgm:spPr/>
    </dgm:pt>
    <dgm:pt modelId="{AE342970-BD79-4A08-AE78-09C729FDB30B}" type="pres">
      <dgm:prSet presAssocID="{CC4E2726-D808-45A4-80C7-8AB3BE798C5F}" presName="sibTrans" presStyleLbl="sibTrans1D1" presStyleIdx="1" presStyleCnt="5"/>
      <dgm:spPr/>
      <dgm:t>
        <a:bodyPr/>
        <a:lstStyle/>
        <a:p>
          <a:endParaRPr lang="sr-Latn-RS"/>
        </a:p>
      </dgm:t>
    </dgm:pt>
    <dgm:pt modelId="{A268C708-BE64-40E1-988C-D9A8ED0B7A93}" type="pres">
      <dgm:prSet presAssocID="{49D58DF5-2C15-4FB2-A091-B928DD5BB36D}" presName="node" presStyleLbl="node1" presStyleIdx="2" presStyleCnt="5" custScaleX="163655" custScaleY="154720" custRadScaleRad="125908" custRadScaleInc="-9039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DF5A067-6958-450B-81E3-5980E53572DB}" type="pres">
      <dgm:prSet presAssocID="{49D58DF5-2C15-4FB2-A091-B928DD5BB36D}" presName="spNode" presStyleCnt="0"/>
      <dgm:spPr/>
    </dgm:pt>
    <dgm:pt modelId="{13F5274E-A86B-43C2-8175-652B9D44B9CB}" type="pres">
      <dgm:prSet presAssocID="{FFC7E4FD-7167-45A3-9A5F-7AC3FEF0B2F6}" presName="sibTrans" presStyleLbl="sibTrans1D1" presStyleIdx="2" presStyleCnt="5"/>
      <dgm:spPr/>
      <dgm:t>
        <a:bodyPr/>
        <a:lstStyle/>
        <a:p>
          <a:endParaRPr lang="sr-Latn-RS"/>
        </a:p>
      </dgm:t>
    </dgm:pt>
    <dgm:pt modelId="{AA45F7BD-F241-406B-8991-07FE08CCE6E4}" type="pres">
      <dgm:prSet presAssocID="{32D76754-8C23-4DF0-933F-D8E705DC2774}" presName="node" presStyleLbl="node1" presStyleIdx="3" presStyleCnt="5" custScaleX="163655" custScaleY="154720" custRadScaleRad="101404" custRadScaleInc="6113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2C28F25-4CC9-44F1-9345-E72E077EB9E6}" type="pres">
      <dgm:prSet presAssocID="{32D76754-8C23-4DF0-933F-D8E705DC2774}" presName="spNode" presStyleCnt="0"/>
      <dgm:spPr/>
    </dgm:pt>
    <dgm:pt modelId="{2CADFC31-D2DB-40EB-8563-57595E36F3C6}" type="pres">
      <dgm:prSet presAssocID="{3870B23E-E478-47C2-9A28-927C5832029A}" presName="sibTrans" presStyleLbl="sibTrans1D1" presStyleIdx="3" presStyleCnt="5"/>
      <dgm:spPr/>
      <dgm:t>
        <a:bodyPr/>
        <a:lstStyle/>
        <a:p>
          <a:endParaRPr lang="sr-Latn-RS"/>
        </a:p>
      </dgm:t>
    </dgm:pt>
    <dgm:pt modelId="{BBA199A4-1470-428D-BD96-0AA4D7EB47E0}" type="pres">
      <dgm:prSet presAssocID="{3D84A4F2-328E-476B-B88F-BFF44581F21F}" presName="node" presStyleLbl="node1" presStyleIdx="4" presStyleCnt="5" custScaleX="163655" custScaleY="154720" custRadScaleRad="130575" custRadScaleInc="-1796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7CAA1EE-D1D6-4135-988D-9CE78A48060F}" type="pres">
      <dgm:prSet presAssocID="{3D84A4F2-328E-476B-B88F-BFF44581F21F}" presName="spNode" presStyleCnt="0"/>
      <dgm:spPr/>
    </dgm:pt>
    <dgm:pt modelId="{D49219C4-8F57-45A4-A4C3-8E3BECE2F79A}" type="pres">
      <dgm:prSet presAssocID="{C366E8EF-933C-4CBF-9DB2-81D735E3D459}" presName="sibTrans" presStyleLbl="sibTrans1D1" presStyleIdx="4" presStyleCnt="5"/>
      <dgm:spPr/>
      <dgm:t>
        <a:bodyPr/>
        <a:lstStyle/>
        <a:p>
          <a:endParaRPr lang="sr-Latn-RS"/>
        </a:p>
      </dgm:t>
    </dgm:pt>
  </dgm:ptLst>
  <dgm:cxnLst>
    <dgm:cxn modelId="{8EB9BC55-4994-4811-AB3F-CFAD80CB3B69}" srcId="{C2800073-6A36-4A21-8887-EB827EAE5A1D}" destId="{7AD74CB4-F2AA-484A-934F-136EB642B18F}" srcOrd="1" destOrd="0" parTransId="{1CCBEB96-02CA-4176-BDFF-2D3C44EB855C}" sibTransId="{CC4E2726-D808-45A4-80C7-8AB3BE798C5F}"/>
    <dgm:cxn modelId="{2F843279-3848-4CE9-9CE2-157DAC285E63}" type="presOf" srcId="{3D84A4F2-328E-476B-B88F-BFF44581F21F}" destId="{BBA199A4-1470-428D-BD96-0AA4D7EB47E0}" srcOrd="0" destOrd="0" presId="urn:microsoft.com/office/officeart/2005/8/layout/cycle5"/>
    <dgm:cxn modelId="{B524B97F-3794-48EC-A825-DF365EFB9B8B}" type="presOf" srcId="{FFC7E4FD-7167-45A3-9A5F-7AC3FEF0B2F6}" destId="{13F5274E-A86B-43C2-8175-652B9D44B9CB}" srcOrd="0" destOrd="0" presId="urn:microsoft.com/office/officeart/2005/8/layout/cycle5"/>
    <dgm:cxn modelId="{DD1C93BD-708B-4604-9E0E-84C1700B9DF1}" srcId="{C2800073-6A36-4A21-8887-EB827EAE5A1D}" destId="{3D84A4F2-328E-476B-B88F-BFF44581F21F}" srcOrd="4" destOrd="0" parTransId="{6C8DED39-F1CC-4FA0-A1E4-9D5A092B5BEC}" sibTransId="{C366E8EF-933C-4CBF-9DB2-81D735E3D459}"/>
    <dgm:cxn modelId="{7BDC1063-25A0-41CB-BE2B-57ED18F74DE1}" type="presOf" srcId="{CC4E2726-D808-45A4-80C7-8AB3BE798C5F}" destId="{AE342970-BD79-4A08-AE78-09C729FDB30B}" srcOrd="0" destOrd="0" presId="urn:microsoft.com/office/officeart/2005/8/layout/cycle5"/>
    <dgm:cxn modelId="{5EC350B6-9F50-4F61-AEB9-3599F7204519}" type="presOf" srcId="{DF0C713F-B703-4195-93EE-5519598DD2D7}" destId="{B1A7CF49-CD0A-4DDB-9CFF-CA80C3339AD9}" srcOrd="0" destOrd="0" presId="urn:microsoft.com/office/officeart/2005/8/layout/cycle5"/>
    <dgm:cxn modelId="{DA8B3C73-4C13-49C7-8DD4-B18E81772566}" type="presOf" srcId="{32D76754-8C23-4DF0-933F-D8E705DC2774}" destId="{AA45F7BD-F241-406B-8991-07FE08CCE6E4}" srcOrd="0" destOrd="0" presId="urn:microsoft.com/office/officeart/2005/8/layout/cycle5"/>
    <dgm:cxn modelId="{615DE130-86DD-495C-9F5C-8E9C0B9FCF30}" type="presOf" srcId="{3870B23E-E478-47C2-9A28-927C5832029A}" destId="{2CADFC31-D2DB-40EB-8563-57595E36F3C6}" srcOrd="0" destOrd="0" presId="urn:microsoft.com/office/officeart/2005/8/layout/cycle5"/>
    <dgm:cxn modelId="{F3A4F87B-A078-4CC7-BD37-909C5744FE06}" type="presOf" srcId="{C2800073-6A36-4A21-8887-EB827EAE5A1D}" destId="{4C15755F-352A-4AF8-BDA9-537793989FD7}" srcOrd="0" destOrd="0" presId="urn:microsoft.com/office/officeart/2005/8/layout/cycle5"/>
    <dgm:cxn modelId="{18441F60-E6C1-4B0B-9C9C-6D7740452F5E}" type="presOf" srcId="{7AD74CB4-F2AA-484A-934F-136EB642B18F}" destId="{FAADC466-02CE-4A73-92BD-888FABAACC1E}" srcOrd="0" destOrd="0" presId="urn:microsoft.com/office/officeart/2005/8/layout/cycle5"/>
    <dgm:cxn modelId="{BA19DF64-D1E1-4DDC-AB95-2D59BC848BAA}" type="presOf" srcId="{C366E8EF-933C-4CBF-9DB2-81D735E3D459}" destId="{D49219C4-8F57-45A4-A4C3-8E3BECE2F79A}" srcOrd="0" destOrd="0" presId="urn:microsoft.com/office/officeart/2005/8/layout/cycle5"/>
    <dgm:cxn modelId="{89B53A58-D364-4677-A404-95C9D8142475}" type="presOf" srcId="{48FBD98B-9825-4C35-A940-9FC6FF5B93B1}" destId="{8EDA7EEA-CC71-4899-951B-0ABD12DDE7D0}" srcOrd="0" destOrd="0" presId="urn:microsoft.com/office/officeart/2005/8/layout/cycle5"/>
    <dgm:cxn modelId="{71A6DE1A-7FED-4AD8-B56B-617E0582C2AA}" srcId="{C2800073-6A36-4A21-8887-EB827EAE5A1D}" destId="{48FBD98B-9825-4C35-A940-9FC6FF5B93B1}" srcOrd="0" destOrd="0" parTransId="{E75B82EA-9740-4DF1-A110-1416390F2B23}" sibTransId="{DF0C713F-B703-4195-93EE-5519598DD2D7}"/>
    <dgm:cxn modelId="{E895AC57-9ED0-49D2-8E5F-F8371B24433C}" srcId="{C2800073-6A36-4A21-8887-EB827EAE5A1D}" destId="{32D76754-8C23-4DF0-933F-D8E705DC2774}" srcOrd="3" destOrd="0" parTransId="{FBECF5E0-4BB8-4040-9E48-7F107E1D3274}" sibTransId="{3870B23E-E478-47C2-9A28-927C5832029A}"/>
    <dgm:cxn modelId="{929D642A-ED05-48FC-851D-0D231BA68A15}" srcId="{C2800073-6A36-4A21-8887-EB827EAE5A1D}" destId="{49D58DF5-2C15-4FB2-A091-B928DD5BB36D}" srcOrd="2" destOrd="0" parTransId="{C339DA52-EF56-4D0D-94EC-A63587DD523F}" sibTransId="{FFC7E4FD-7167-45A3-9A5F-7AC3FEF0B2F6}"/>
    <dgm:cxn modelId="{F0B76EC4-1FB3-48FA-99F0-6DAAD0177E8B}" type="presOf" srcId="{49D58DF5-2C15-4FB2-A091-B928DD5BB36D}" destId="{A268C708-BE64-40E1-988C-D9A8ED0B7A93}" srcOrd="0" destOrd="0" presId="urn:microsoft.com/office/officeart/2005/8/layout/cycle5"/>
    <dgm:cxn modelId="{43B88AFB-99CA-4841-9421-2909A4FA8485}" type="presParOf" srcId="{4C15755F-352A-4AF8-BDA9-537793989FD7}" destId="{8EDA7EEA-CC71-4899-951B-0ABD12DDE7D0}" srcOrd="0" destOrd="0" presId="urn:microsoft.com/office/officeart/2005/8/layout/cycle5"/>
    <dgm:cxn modelId="{25A41B34-D05E-41EB-8EEB-4D26755CD662}" type="presParOf" srcId="{4C15755F-352A-4AF8-BDA9-537793989FD7}" destId="{3C5DECE6-E939-4A5D-926C-864F05F5A994}" srcOrd="1" destOrd="0" presId="urn:microsoft.com/office/officeart/2005/8/layout/cycle5"/>
    <dgm:cxn modelId="{AD31E048-7727-440F-A3C4-29B82D72639B}" type="presParOf" srcId="{4C15755F-352A-4AF8-BDA9-537793989FD7}" destId="{B1A7CF49-CD0A-4DDB-9CFF-CA80C3339AD9}" srcOrd="2" destOrd="0" presId="urn:microsoft.com/office/officeart/2005/8/layout/cycle5"/>
    <dgm:cxn modelId="{F1A58BF7-A485-4195-BA7E-31A2319195D8}" type="presParOf" srcId="{4C15755F-352A-4AF8-BDA9-537793989FD7}" destId="{FAADC466-02CE-4A73-92BD-888FABAACC1E}" srcOrd="3" destOrd="0" presId="urn:microsoft.com/office/officeart/2005/8/layout/cycle5"/>
    <dgm:cxn modelId="{017EA6FC-D7B1-417A-B6A6-7E45FDFB7636}" type="presParOf" srcId="{4C15755F-352A-4AF8-BDA9-537793989FD7}" destId="{4E05822A-EC3E-46D6-AC0B-9E61073C15CD}" srcOrd="4" destOrd="0" presId="urn:microsoft.com/office/officeart/2005/8/layout/cycle5"/>
    <dgm:cxn modelId="{C52783FE-9BE4-4446-A324-AA923E3BE084}" type="presParOf" srcId="{4C15755F-352A-4AF8-BDA9-537793989FD7}" destId="{AE342970-BD79-4A08-AE78-09C729FDB30B}" srcOrd="5" destOrd="0" presId="urn:microsoft.com/office/officeart/2005/8/layout/cycle5"/>
    <dgm:cxn modelId="{9D6EFD96-2497-42DB-AE46-C65A7B1429EF}" type="presParOf" srcId="{4C15755F-352A-4AF8-BDA9-537793989FD7}" destId="{A268C708-BE64-40E1-988C-D9A8ED0B7A93}" srcOrd="6" destOrd="0" presId="urn:microsoft.com/office/officeart/2005/8/layout/cycle5"/>
    <dgm:cxn modelId="{EE25AC7B-1368-4BC7-80C5-22EFCA6C5597}" type="presParOf" srcId="{4C15755F-352A-4AF8-BDA9-537793989FD7}" destId="{4DF5A067-6958-450B-81E3-5980E53572DB}" srcOrd="7" destOrd="0" presId="urn:microsoft.com/office/officeart/2005/8/layout/cycle5"/>
    <dgm:cxn modelId="{E7115748-FB95-4783-9F0A-D83A1A34D328}" type="presParOf" srcId="{4C15755F-352A-4AF8-BDA9-537793989FD7}" destId="{13F5274E-A86B-43C2-8175-652B9D44B9CB}" srcOrd="8" destOrd="0" presId="urn:microsoft.com/office/officeart/2005/8/layout/cycle5"/>
    <dgm:cxn modelId="{7D25CC2F-BAAC-4519-957A-A9C0B37FDFF6}" type="presParOf" srcId="{4C15755F-352A-4AF8-BDA9-537793989FD7}" destId="{AA45F7BD-F241-406B-8991-07FE08CCE6E4}" srcOrd="9" destOrd="0" presId="urn:microsoft.com/office/officeart/2005/8/layout/cycle5"/>
    <dgm:cxn modelId="{A7C88C7E-187C-43A3-BD9C-6DFA97121959}" type="presParOf" srcId="{4C15755F-352A-4AF8-BDA9-537793989FD7}" destId="{42C28F25-4CC9-44F1-9345-E72E077EB9E6}" srcOrd="10" destOrd="0" presId="urn:microsoft.com/office/officeart/2005/8/layout/cycle5"/>
    <dgm:cxn modelId="{9A842726-0893-4704-ADB4-CEF6378E7FEF}" type="presParOf" srcId="{4C15755F-352A-4AF8-BDA9-537793989FD7}" destId="{2CADFC31-D2DB-40EB-8563-57595E36F3C6}" srcOrd="11" destOrd="0" presId="urn:microsoft.com/office/officeart/2005/8/layout/cycle5"/>
    <dgm:cxn modelId="{265B95E3-CC8C-43BF-9E69-2E1AF11B5726}" type="presParOf" srcId="{4C15755F-352A-4AF8-BDA9-537793989FD7}" destId="{BBA199A4-1470-428D-BD96-0AA4D7EB47E0}" srcOrd="12" destOrd="0" presId="urn:microsoft.com/office/officeart/2005/8/layout/cycle5"/>
    <dgm:cxn modelId="{C05BC085-41F5-46A7-98D3-50550DB834D0}" type="presParOf" srcId="{4C15755F-352A-4AF8-BDA9-537793989FD7}" destId="{07CAA1EE-D1D6-4135-988D-9CE78A48060F}" srcOrd="13" destOrd="0" presId="urn:microsoft.com/office/officeart/2005/8/layout/cycle5"/>
    <dgm:cxn modelId="{1BC3F4B2-00FB-4401-A17C-9895E1E88BAE}" type="presParOf" srcId="{4C15755F-352A-4AF8-BDA9-537793989FD7}" destId="{D49219C4-8F57-45A4-A4C3-8E3BECE2F79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0E961-DE2F-4034-8D18-D6A64D5C645B}" type="doc">
      <dgm:prSet loTypeId="urn:microsoft.com/office/officeart/2005/8/layout/vList3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1B94DC74-EE61-4324-9830-63F5D21D699B}">
      <dgm:prSet phldrT="[Text]" custT="1"/>
      <dgm:spPr/>
      <dgm:t>
        <a:bodyPr/>
        <a:lstStyle/>
        <a:p>
          <a:r>
            <a:rPr lang="sr-Latn-RS" sz="2100" dirty="0" err="1" smtClean="0">
              <a:solidFill>
                <a:schemeClr val="tx1"/>
              </a:solidFill>
            </a:rPr>
            <a:t>Amortitovani</a:t>
          </a:r>
          <a:r>
            <a:rPr lang="sr-Latn-RS" sz="2100" dirty="0" smtClean="0">
              <a:solidFill>
                <a:schemeClr val="tx1"/>
              </a:solidFill>
            </a:rPr>
            <a:t> iznos (trošak sredstva umanjen za </a:t>
          </a:r>
          <a:r>
            <a:rPr lang="sr-Latn-RS" sz="2100" dirty="0" err="1" smtClean="0">
              <a:solidFill>
                <a:schemeClr val="tx1"/>
              </a:solidFill>
            </a:rPr>
            <a:t>rezidualnu</a:t>
          </a:r>
          <a:r>
            <a:rPr lang="sr-Latn-RS" sz="2100" dirty="0" smtClean="0">
              <a:solidFill>
                <a:schemeClr val="tx1"/>
              </a:solidFill>
            </a:rPr>
            <a:t> vrednost)</a:t>
          </a:r>
          <a:endParaRPr lang="sr-Latn-RS" sz="1400" dirty="0">
            <a:solidFill>
              <a:schemeClr val="tx1"/>
            </a:solidFill>
          </a:endParaRPr>
        </a:p>
      </dgm:t>
    </dgm:pt>
    <dgm:pt modelId="{F2781C99-A9AE-43F2-8C2B-D8778BA2BE60}" type="parTrans" cxnId="{AD0A8556-CCCB-475A-8E1A-F307291C8976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61856923-392F-41E2-8AD5-7A623B77ACF1}" type="sibTrans" cxnId="{AD0A8556-CCCB-475A-8E1A-F307291C8976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C1616462-32DE-480E-815E-57700655688A}">
      <dgm:prSet phldrT="[Text]" custT="1"/>
      <dgm:spPr/>
      <dgm:t>
        <a:bodyPr/>
        <a:lstStyle/>
        <a:p>
          <a:r>
            <a:rPr lang="sr-Latn-RS" sz="2100" dirty="0" smtClean="0">
              <a:solidFill>
                <a:schemeClr val="tx1"/>
              </a:solidFill>
            </a:rPr>
            <a:t>Nabavnu i </a:t>
          </a:r>
          <a:r>
            <a:rPr lang="sr-Latn-RS" sz="2100" dirty="0" err="1" smtClean="0">
              <a:solidFill>
                <a:schemeClr val="tx1"/>
              </a:solidFill>
            </a:rPr>
            <a:t>Rezidualnu</a:t>
          </a:r>
          <a:r>
            <a:rPr lang="sr-Latn-RS" sz="2100" dirty="0" smtClean="0">
              <a:solidFill>
                <a:schemeClr val="tx1"/>
              </a:solidFill>
            </a:rPr>
            <a:t> vrednost</a:t>
          </a:r>
          <a:endParaRPr lang="sr-Latn-RS" sz="1400" dirty="0">
            <a:solidFill>
              <a:schemeClr val="tx1"/>
            </a:solidFill>
          </a:endParaRPr>
        </a:p>
      </dgm:t>
    </dgm:pt>
    <dgm:pt modelId="{1CDC7540-2FD1-4BBE-927C-F15F7EA584E6}" type="parTrans" cxnId="{EBBCB5C0-68B2-4B31-96E6-2B48D76575E0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D9CA6B33-9CD0-4863-AA87-1EFFD97643A3}" type="sibTrans" cxnId="{EBBCB5C0-68B2-4B31-96E6-2B48D76575E0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2A640E6F-9268-41AB-B35C-3CD53A7C4011}">
      <dgm:prSet custT="1"/>
      <dgm:spPr/>
      <dgm:t>
        <a:bodyPr/>
        <a:lstStyle/>
        <a:p>
          <a:r>
            <a:rPr lang="sr-Latn-RS" sz="2100" dirty="0" smtClean="0">
              <a:solidFill>
                <a:schemeClr val="tx1"/>
              </a:solidFill>
            </a:rPr>
            <a:t>Proceniti preostali korisni vek upotrebe</a:t>
          </a:r>
          <a:endParaRPr lang="sr-Latn-RS" sz="1400" dirty="0">
            <a:solidFill>
              <a:schemeClr val="tx1"/>
            </a:solidFill>
          </a:endParaRPr>
        </a:p>
      </dgm:t>
    </dgm:pt>
    <dgm:pt modelId="{4ADFF133-F259-4D75-942C-24B75B398710}" type="parTrans" cxnId="{7EC34769-A871-486E-8372-15453810631B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EFBDAD7B-CCDA-4318-8BE9-7CF0085AD857}" type="sibTrans" cxnId="{7EC34769-A871-486E-8372-15453810631B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B71F7CC1-B24C-41E7-A542-8E65362F1D33}">
      <dgm:prSet phldrT="[Text]" custT="1"/>
      <dgm:spPr/>
      <dgm:t>
        <a:bodyPr/>
        <a:lstStyle/>
        <a:p>
          <a:r>
            <a:rPr lang="sr-Latn-RS" sz="2100" dirty="0" smtClean="0">
              <a:solidFill>
                <a:schemeClr val="tx1"/>
              </a:solidFill>
            </a:rPr>
            <a:t>Zemljište pod objektom</a:t>
          </a:r>
          <a:endParaRPr lang="sr-Latn-RS" sz="1400" dirty="0">
            <a:solidFill>
              <a:schemeClr val="tx1"/>
            </a:solidFill>
          </a:endParaRPr>
        </a:p>
      </dgm:t>
    </dgm:pt>
    <dgm:pt modelId="{6E842CD1-C398-458E-86A7-A5210F4B2A33}" type="parTrans" cxnId="{0396065E-6BAB-4B0F-9F82-24DD89BFCF3D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6EB256D6-DB79-4CF7-AD41-53B53610CCE1}" type="sibTrans" cxnId="{0396065E-6BAB-4B0F-9F82-24DD89BFCF3D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CB4A46B0-C88E-4F67-9404-1783954855BA}">
      <dgm:prSet phldrT="[Text]" custT="1"/>
      <dgm:spPr/>
      <dgm:t>
        <a:bodyPr/>
        <a:lstStyle/>
        <a:p>
          <a:r>
            <a:rPr lang="sr-Latn-RS" sz="2100" dirty="0" smtClean="0">
              <a:solidFill>
                <a:schemeClr val="tx1"/>
              </a:solidFill>
            </a:rPr>
            <a:t>Višak zemljišta</a:t>
          </a:r>
          <a:endParaRPr lang="sr-Latn-RS" sz="1400" dirty="0">
            <a:solidFill>
              <a:schemeClr val="tx1"/>
            </a:solidFill>
          </a:endParaRPr>
        </a:p>
      </dgm:t>
    </dgm:pt>
    <dgm:pt modelId="{0CE69D11-2F07-4FEC-8ED1-775E00056DCD}" type="parTrans" cxnId="{48D1E098-E34E-495F-B945-49386666FBA9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8490535C-3926-47CE-8F41-10E61C6B99BE}" type="sibTrans" cxnId="{48D1E098-E34E-495F-B945-49386666FBA9}">
      <dgm:prSet/>
      <dgm:spPr/>
      <dgm:t>
        <a:bodyPr/>
        <a:lstStyle/>
        <a:p>
          <a:endParaRPr lang="sr-Latn-RS">
            <a:solidFill>
              <a:schemeClr val="tx1"/>
            </a:solidFill>
          </a:endParaRPr>
        </a:p>
      </dgm:t>
    </dgm:pt>
    <dgm:pt modelId="{7443BE3C-EF8D-4E37-B386-A5F8738DCEDC}" type="pres">
      <dgm:prSet presAssocID="{9160E961-DE2F-4034-8D18-D6A64D5C645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A321A470-692A-48B7-8D20-4B4A7406B5E2}" type="pres">
      <dgm:prSet presAssocID="{2A640E6F-9268-41AB-B35C-3CD53A7C4011}" presName="composite" presStyleCnt="0"/>
      <dgm:spPr/>
      <dgm:t>
        <a:bodyPr/>
        <a:lstStyle/>
        <a:p>
          <a:endParaRPr lang="sr-Latn-RS"/>
        </a:p>
      </dgm:t>
    </dgm:pt>
    <dgm:pt modelId="{58AC2E46-72DD-4784-9409-03AAE82D130E}" type="pres">
      <dgm:prSet presAssocID="{2A640E6F-9268-41AB-B35C-3CD53A7C4011}" presName="imgShp" presStyleLbl="fgImgPlace1" presStyleIdx="0" presStyleCnt="5"/>
      <dgm:spPr/>
      <dgm:t>
        <a:bodyPr/>
        <a:lstStyle/>
        <a:p>
          <a:endParaRPr lang="sr-Latn-RS"/>
        </a:p>
      </dgm:t>
    </dgm:pt>
    <dgm:pt modelId="{F833AF24-7ABC-404D-974D-21DDAC21F3D8}" type="pres">
      <dgm:prSet presAssocID="{2A640E6F-9268-41AB-B35C-3CD53A7C401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D274811-AF89-496F-9EED-442284A04F62}" type="pres">
      <dgm:prSet presAssocID="{EFBDAD7B-CCDA-4318-8BE9-7CF0085AD857}" presName="spacing" presStyleCnt="0"/>
      <dgm:spPr/>
      <dgm:t>
        <a:bodyPr/>
        <a:lstStyle/>
        <a:p>
          <a:endParaRPr lang="sr-Latn-RS"/>
        </a:p>
      </dgm:t>
    </dgm:pt>
    <dgm:pt modelId="{7FF1EFCE-3D45-4B73-989F-C02AD7CC3900}" type="pres">
      <dgm:prSet presAssocID="{1B94DC74-EE61-4324-9830-63F5D21D699B}" presName="composite" presStyleCnt="0"/>
      <dgm:spPr/>
      <dgm:t>
        <a:bodyPr/>
        <a:lstStyle/>
        <a:p>
          <a:endParaRPr lang="sr-Latn-RS"/>
        </a:p>
      </dgm:t>
    </dgm:pt>
    <dgm:pt modelId="{01F738F8-1CC8-46D8-AC00-EB6C56F16A3B}" type="pres">
      <dgm:prSet presAssocID="{1B94DC74-EE61-4324-9830-63F5D21D699B}" presName="imgShp" presStyleLbl="fgImgPlace1" presStyleIdx="1" presStyleCnt="5"/>
      <dgm:spPr/>
      <dgm:t>
        <a:bodyPr/>
        <a:lstStyle/>
        <a:p>
          <a:endParaRPr lang="sr-Latn-RS"/>
        </a:p>
      </dgm:t>
    </dgm:pt>
    <dgm:pt modelId="{47CCCDE8-DDCA-4F49-AAF2-1DE052D6CC3B}" type="pres">
      <dgm:prSet presAssocID="{1B94DC74-EE61-4324-9830-63F5D21D699B}" presName="txShp" presStyleLbl="node1" presStyleIdx="1" presStyleCnt="5" custLinFactNeighborX="114" custLinFactNeighborY="-56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634368D-A57A-4240-86F1-C538555C9798}" type="pres">
      <dgm:prSet presAssocID="{61856923-392F-41E2-8AD5-7A623B77ACF1}" presName="spacing" presStyleCnt="0"/>
      <dgm:spPr/>
      <dgm:t>
        <a:bodyPr/>
        <a:lstStyle/>
        <a:p>
          <a:endParaRPr lang="sr-Latn-RS"/>
        </a:p>
      </dgm:t>
    </dgm:pt>
    <dgm:pt modelId="{05B63749-E668-4B0E-AB88-E582654DFCA9}" type="pres">
      <dgm:prSet presAssocID="{C1616462-32DE-480E-815E-57700655688A}" presName="composite" presStyleCnt="0"/>
      <dgm:spPr/>
      <dgm:t>
        <a:bodyPr/>
        <a:lstStyle/>
        <a:p>
          <a:endParaRPr lang="sr-Latn-RS"/>
        </a:p>
      </dgm:t>
    </dgm:pt>
    <dgm:pt modelId="{352A7E6E-D0FB-4136-A4CD-C5ECF3B5759C}" type="pres">
      <dgm:prSet presAssocID="{C1616462-32DE-480E-815E-57700655688A}" presName="imgShp" presStyleLbl="fgImgPlace1" presStyleIdx="2" presStyleCnt="5"/>
      <dgm:spPr/>
      <dgm:t>
        <a:bodyPr/>
        <a:lstStyle/>
        <a:p>
          <a:endParaRPr lang="sr-Latn-RS"/>
        </a:p>
      </dgm:t>
    </dgm:pt>
    <dgm:pt modelId="{391DAF17-CF03-4D55-9D7D-8BDF27E05C01}" type="pres">
      <dgm:prSet presAssocID="{C1616462-32DE-480E-815E-57700655688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26AC1B2-687D-4655-892D-9C979756646C}" type="pres">
      <dgm:prSet presAssocID="{D9CA6B33-9CD0-4863-AA87-1EFFD97643A3}" presName="spacing" presStyleCnt="0"/>
      <dgm:spPr/>
      <dgm:t>
        <a:bodyPr/>
        <a:lstStyle/>
        <a:p>
          <a:endParaRPr lang="sr-Latn-RS"/>
        </a:p>
      </dgm:t>
    </dgm:pt>
    <dgm:pt modelId="{52185004-734B-4C38-9F6A-C06A281A591F}" type="pres">
      <dgm:prSet presAssocID="{B71F7CC1-B24C-41E7-A542-8E65362F1D33}" presName="composite" presStyleCnt="0"/>
      <dgm:spPr/>
      <dgm:t>
        <a:bodyPr/>
        <a:lstStyle/>
        <a:p>
          <a:endParaRPr lang="sr-Latn-RS"/>
        </a:p>
      </dgm:t>
    </dgm:pt>
    <dgm:pt modelId="{E817630E-A332-430F-AE29-306CD6C48EA3}" type="pres">
      <dgm:prSet presAssocID="{B71F7CC1-B24C-41E7-A542-8E65362F1D33}" presName="imgShp" presStyleLbl="fgImgPlace1" presStyleIdx="3" presStyleCnt="5"/>
      <dgm:spPr/>
      <dgm:t>
        <a:bodyPr/>
        <a:lstStyle/>
        <a:p>
          <a:endParaRPr lang="sr-Latn-RS"/>
        </a:p>
      </dgm:t>
    </dgm:pt>
    <dgm:pt modelId="{BBC3FF3E-2B76-4EBE-B084-E6843DE561D1}" type="pres">
      <dgm:prSet presAssocID="{B71F7CC1-B24C-41E7-A542-8E65362F1D33}" presName="txShp" presStyleLbl="node1" presStyleIdx="3" presStyleCnt="5" custLinFactNeighborX="-34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4B8E4D2-50B8-485D-898C-7DB3028263BE}" type="pres">
      <dgm:prSet presAssocID="{6EB256D6-DB79-4CF7-AD41-53B53610CCE1}" presName="spacing" presStyleCnt="0"/>
      <dgm:spPr/>
      <dgm:t>
        <a:bodyPr/>
        <a:lstStyle/>
        <a:p>
          <a:endParaRPr lang="sr-Latn-RS"/>
        </a:p>
      </dgm:t>
    </dgm:pt>
    <dgm:pt modelId="{2422E4C5-09B3-4539-9537-7D8B5E329772}" type="pres">
      <dgm:prSet presAssocID="{CB4A46B0-C88E-4F67-9404-1783954855BA}" presName="composite" presStyleCnt="0"/>
      <dgm:spPr/>
      <dgm:t>
        <a:bodyPr/>
        <a:lstStyle/>
        <a:p>
          <a:endParaRPr lang="sr-Latn-RS"/>
        </a:p>
      </dgm:t>
    </dgm:pt>
    <dgm:pt modelId="{08B1A367-484D-4889-9D4B-90A4D45D420A}" type="pres">
      <dgm:prSet presAssocID="{CB4A46B0-C88E-4F67-9404-1783954855BA}" presName="imgShp" presStyleLbl="fgImgPlace1" presStyleIdx="4" presStyleCnt="5"/>
      <dgm:spPr/>
      <dgm:t>
        <a:bodyPr/>
        <a:lstStyle/>
        <a:p>
          <a:endParaRPr lang="sr-Latn-RS"/>
        </a:p>
      </dgm:t>
    </dgm:pt>
    <dgm:pt modelId="{5D507BEF-96DE-49F6-BE5F-6133FA1479FB}" type="pres">
      <dgm:prSet presAssocID="{CB4A46B0-C88E-4F67-9404-1783954855B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7AF2A9F-44F1-4F23-88A4-4FC1F4A6D171}" type="presOf" srcId="{9160E961-DE2F-4034-8D18-D6A64D5C645B}" destId="{7443BE3C-EF8D-4E37-B386-A5F8738DCEDC}" srcOrd="0" destOrd="0" presId="urn:microsoft.com/office/officeart/2005/8/layout/vList3"/>
    <dgm:cxn modelId="{48D1E098-E34E-495F-B945-49386666FBA9}" srcId="{9160E961-DE2F-4034-8D18-D6A64D5C645B}" destId="{CB4A46B0-C88E-4F67-9404-1783954855BA}" srcOrd="4" destOrd="0" parTransId="{0CE69D11-2F07-4FEC-8ED1-775E00056DCD}" sibTransId="{8490535C-3926-47CE-8F41-10E61C6B99BE}"/>
    <dgm:cxn modelId="{2D7CC45B-E5FE-48FF-9039-485F8DF2D84A}" type="presOf" srcId="{B71F7CC1-B24C-41E7-A542-8E65362F1D33}" destId="{BBC3FF3E-2B76-4EBE-B084-E6843DE561D1}" srcOrd="0" destOrd="0" presId="urn:microsoft.com/office/officeart/2005/8/layout/vList3"/>
    <dgm:cxn modelId="{65FD92B6-F70C-4D88-B416-0DCC1146DF74}" type="presOf" srcId="{C1616462-32DE-480E-815E-57700655688A}" destId="{391DAF17-CF03-4D55-9D7D-8BDF27E05C01}" srcOrd="0" destOrd="0" presId="urn:microsoft.com/office/officeart/2005/8/layout/vList3"/>
    <dgm:cxn modelId="{0396065E-6BAB-4B0F-9F82-24DD89BFCF3D}" srcId="{9160E961-DE2F-4034-8D18-D6A64D5C645B}" destId="{B71F7CC1-B24C-41E7-A542-8E65362F1D33}" srcOrd="3" destOrd="0" parTransId="{6E842CD1-C398-458E-86A7-A5210F4B2A33}" sibTransId="{6EB256D6-DB79-4CF7-AD41-53B53610CCE1}"/>
    <dgm:cxn modelId="{AD0A8556-CCCB-475A-8E1A-F307291C8976}" srcId="{9160E961-DE2F-4034-8D18-D6A64D5C645B}" destId="{1B94DC74-EE61-4324-9830-63F5D21D699B}" srcOrd="1" destOrd="0" parTransId="{F2781C99-A9AE-43F2-8C2B-D8778BA2BE60}" sibTransId="{61856923-392F-41E2-8AD5-7A623B77ACF1}"/>
    <dgm:cxn modelId="{49E472BE-ACFA-4A36-AF14-74F51F197290}" type="presOf" srcId="{2A640E6F-9268-41AB-B35C-3CD53A7C4011}" destId="{F833AF24-7ABC-404D-974D-21DDAC21F3D8}" srcOrd="0" destOrd="0" presId="urn:microsoft.com/office/officeart/2005/8/layout/vList3"/>
    <dgm:cxn modelId="{EBBCB5C0-68B2-4B31-96E6-2B48D76575E0}" srcId="{9160E961-DE2F-4034-8D18-D6A64D5C645B}" destId="{C1616462-32DE-480E-815E-57700655688A}" srcOrd="2" destOrd="0" parTransId="{1CDC7540-2FD1-4BBE-927C-F15F7EA584E6}" sibTransId="{D9CA6B33-9CD0-4863-AA87-1EFFD97643A3}"/>
    <dgm:cxn modelId="{7EC34769-A871-486E-8372-15453810631B}" srcId="{9160E961-DE2F-4034-8D18-D6A64D5C645B}" destId="{2A640E6F-9268-41AB-B35C-3CD53A7C4011}" srcOrd="0" destOrd="0" parTransId="{4ADFF133-F259-4D75-942C-24B75B398710}" sibTransId="{EFBDAD7B-CCDA-4318-8BE9-7CF0085AD857}"/>
    <dgm:cxn modelId="{8EF6A127-C8A1-44AB-8B5E-BFB5DA584575}" type="presOf" srcId="{1B94DC74-EE61-4324-9830-63F5D21D699B}" destId="{47CCCDE8-DDCA-4F49-AAF2-1DE052D6CC3B}" srcOrd="0" destOrd="0" presId="urn:microsoft.com/office/officeart/2005/8/layout/vList3"/>
    <dgm:cxn modelId="{7840A528-9BDD-43CE-A5E6-826240C10CC3}" type="presOf" srcId="{CB4A46B0-C88E-4F67-9404-1783954855BA}" destId="{5D507BEF-96DE-49F6-BE5F-6133FA1479FB}" srcOrd="0" destOrd="0" presId="urn:microsoft.com/office/officeart/2005/8/layout/vList3"/>
    <dgm:cxn modelId="{7BE8E401-0BBD-44CE-968D-5E3DDC35060A}" type="presParOf" srcId="{7443BE3C-EF8D-4E37-B386-A5F8738DCEDC}" destId="{A321A470-692A-48B7-8D20-4B4A7406B5E2}" srcOrd="0" destOrd="0" presId="urn:microsoft.com/office/officeart/2005/8/layout/vList3"/>
    <dgm:cxn modelId="{7BA4679C-1AF1-4ABD-9DB4-B2EFBD2E7BD7}" type="presParOf" srcId="{A321A470-692A-48B7-8D20-4B4A7406B5E2}" destId="{58AC2E46-72DD-4784-9409-03AAE82D130E}" srcOrd="0" destOrd="0" presId="urn:microsoft.com/office/officeart/2005/8/layout/vList3"/>
    <dgm:cxn modelId="{6A6464D8-990A-4BC4-A113-FDDAD635DFF1}" type="presParOf" srcId="{A321A470-692A-48B7-8D20-4B4A7406B5E2}" destId="{F833AF24-7ABC-404D-974D-21DDAC21F3D8}" srcOrd="1" destOrd="0" presId="urn:microsoft.com/office/officeart/2005/8/layout/vList3"/>
    <dgm:cxn modelId="{CD6DF544-9573-4D48-814A-98E477C5EFE5}" type="presParOf" srcId="{7443BE3C-EF8D-4E37-B386-A5F8738DCEDC}" destId="{BD274811-AF89-496F-9EED-442284A04F62}" srcOrd="1" destOrd="0" presId="urn:microsoft.com/office/officeart/2005/8/layout/vList3"/>
    <dgm:cxn modelId="{7DF75775-AD8C-464A-8D9E-2F2329B55834}" type="presParOf" srcId="{7443BE3C-EF8D-4E37-B386-A5F8738DCEDC}" destId="{7FF1EFCE-3D45-4B73-989F-C02AD7CC3900}" srcOrd="2" destOrd="0" presId="urn:microsoft.com/office/officeart/2005/8/layout/vList3"/>
    <dgm:cxn modelId="{CDD8D15A-5114-429C-948F-74275CCA5B8B}" type="presParOf" srcId="{7FF1EFCE-3D45-4B73-989F-C02AD7CC3900}" destId="{01F738F8-1CC8-46D8-AC00-EB6C56F16A3B}" srcOrd="0" destOrd="0" presId="urn:microsoft.com/office/officeart/2005/8/layout/vList3"/>
    <dgm:cxn modelId="{83C6A0F1-17F1-4FE8-B97D-1BCC46E317EE}" type="presParOf" srcId="{7FF1EFCE-3D45-4B73-989F-C02AD7CC3900}" destId="{47CCCDE8-DDCA-4F49-AAF2-1DE052D6CC3B}" srcOrd="1" destOrd="0" presId="urn:microsoft.com/office/officeart/2005/8/layout/vList3"/>
    <dgm:cxn modelId="{E0E84D61-4F3E-49C9-AC6B-505B82B622A6}" type="presParOf" srcId="{7443BE3C-EF8D-4E37-B386-A5F8738DCEDC}" destId="{F634368D-A57A-4240-86F1-C538555C9798}" srcOrd="3" destOrd="0" presId="urn:microsoft.com/office/officeart/2005/8/layout/vList3"/>
    <dgm:cxn modelId="{F7194420-3F0D-40C5-A459-A94C0BE4FC3B}" type="presParOf" srcId="{7443BE3C-EF8D-4E37-B386-A5F8738DCEDC}" destId="{05B63749-E668-4B0E-AB88-E582654DFCA9}" srcOrd="4" destOrd="0" presId="urn:microsoft.com/office/officeart/2005/8/layout/vList3"/>
    <dgm:cxn modelId="{11E05C78-C1CB-4FCA-A41E-B4F6A00AF164}" type="presParOf" srcId="{05B63749-E668-4B0E-AB88-E582654DFCA9}" destId="{352A7E6E-D0FB-4136-A4CD-C5ECF3B5759C}" srcOrd="0" destOrd="0" presId="urn:microsoft.com/office/officeart/2005/8/layout/vList3"/>
    <dgm:cxn modelId="{181C725D-4E0C-4EBA-BF75-B24D1A7B6503}" type="presParOf" srcId="{05B63749-E668-4B0E-AB88-E582654DFCA9}" destId="{391DAF17-CF03-4D55-9D7D-8BDF27E05C01}" srcOrd="1" destOrd="0" presId="urn:microsoft.com/office/officeart/2005/8/layout/vList3"/>
    <dgm:cxn modelId="{5AC02143-AFD7-4F06-9B55-E016FB56B9F2}" type="presParOf" srcId="{7443BE3C-EF8D-4E37-B386-A5F8738DCEDC}" destId="{F26AC1B2-687D-4655-892D-9C979756646C}" srcOrd="5" destOrd="0" presId="urn:microsoft.com/office/officeart/2005/8/layout/vList3"/>
    <dgm:cxn modelId="{5B13FFFB-89D0-43A5-807D-025D70366A6F}" type="presParOf" srcId="{7443BE3C-EF8D-4E37-B386-A5F8738DCEDC}" destId="{52185004-734B-4C38-9F6A-C06A281A591F}" srcOrd="6" destOrd="0" presId="urn:microsoft.com/office/officeart/2005/8/layout/vList3"/>
    <dgm:cxn modelId="{C36F7024-BA7A-4E9A-AF56-DEA1DBE4B38C}" type="presParOf" srcId="{52185004-734B-4C38-9F6A-C06A281A591F}" destId="{E817630E-A332-430F-AE29-306CD6C48EA3}" srcOrd="0" destOrd="0" presId="urn:microsoft.com/office/officeart/2005/8/layout/vList3"/>
    <dgm:cxn modelId="{6659C03E-CFFD-4C30-A738-9720A64B8DD5}" type="presParOf" srcId="{52185004-734B-4C38-9F6A-C06A281A591F}" destId="{BBC3FF3E-2B76-4EBE-B084-E6843DE561D1}" srcOrd="1" destOrd="0" presId="urn:microsoft.com/office/officeart/2005/8/layout/vList3"/>
    <dgm:cxn modelId="{FF8565EA-36F8-4E6F-A9D8-2E6A5BF925CE}" type="presParOf" srcId="{7443BE3C-EF8D-4E37-B386-A5F8738DCEDC}" destId="{D4B8E4D2-50B8-485D-898C-7DB3028263BE}" srcOrd="7" destOrd="0" presId="urn:microsoft.com/office/officeart/2005/8/layout/vList3"/>
    <dgm:cxn modelId="{AC837DB3-1394-41DE-AB1C-33CD4DA0DEEE}" type="presParOf" srcId="{7443BE3C-EF8D-4E37-B386-A5F8738DCEDC}" destId="{2422E4C5-09B3-4539-9537-7D8B5E329772}" srcOrd="8" destOrd="0" presId="urn:microsoft.com/office/officeart/2005/8/layout/vList3"/>
    <dgm:cxn modelId="{BE57188B-E987-46F4-AD05-8ECD56CE6A7C}" type="presParOf" srcId="{2422E4C5-09B3-4539-9537-7D8B5E329772}" destId="{08B1A367-484D-4889-9D4B-90A4D45D420A}" srcOrd="0" destOrd="0" presId="urn:microsoft.com/office/officeart/2005/8/layout/vList3"/>
    <dgm:cxn modelId="{6E9A9CD8-AA98-49F3-9459-D3FC39AEE832}" type="presParOf" srcId="{2422E4C5-09B3-4539-9537-7D8B5E329772}" destId="{5D507BEF-96DE-49F6-BE5F-6133FA1479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96305-BF05-4E18-A335-FBDDB3E58AE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991471A9-3FC6-40D7-9A1D-FCA1B21B88C5}">
      <dgm:prSet phldrT="[Text]"/>
      <dgm:spPr/>
      <dgm:t>
        <a:bodyPr/>
        <a:lstStyle/>
        <a:p>
          <a:r>
            <a:rPr lang="sr-Latn-RS" dirty="0" smtClean="0"/>
            <a:t>Vrednost objekta</a:t>
          </a:r>
          <a:endParaRPr lang="sr-Latn-RS" dirty="0"/>
        </a:p>
      </dgm:t>
    </dgm:pt>
    <dgm:pt modelId="{EAC60A7A-339A-4A54-9A6D-0AAC98C81664}" type="parTrans" cxnId="{DC247262-AFEB-4470-AB07-C869A0AD5933}">
      <dgm:prSet/>
      <dgm:spPr/>
      <dgm:t>
        <a:bodyPr/>
        <a:lstStyle/>
        <a:p>
          <a:endParaRPr lang="sr-Latn-RS"/>
        </a:p>
      </dgm:t>
    </dgm:pt>
    <dgm:pt modelId="{E2D7CAFB-05AB-465B-8005-678377E9CACA}" type="sibTrans" cxnId="{DC247262-AFEB-4470-AB07-C869A0AD5933}">
      <dgm:prSet/>
      <dgm:spPr/>
      <dgm:t>
        <a:bodyPr/>
        <a:lstStyle/>
        <a:p>
          <a:endParaRPr lang="sr-Latn-RS"/>
        </a:p>
      </dgm:t>
    </dgm:pt>
    <dgm:pt modelId="{D2D69DBD-2B22-4BAF-B862-9EC09A22B1CE}">
      <dgm:prSet phldrT="[Text]"/>
      <dgm:spPr/>
      <dgm:t>
        <a:bodyPr/>
        <a:lstStyle/>
        <a:p>
          <a:r>
            <a:rPr lang="sr-Latn-RS" dirty="0" err="1" smtClean="0"/>
            <a:t>Rezidualna</a:t>
          </a:r>
          <a:r>
            <a:rPr lang="sr-Latn-RS" dirty="0" smtClean="0"/>
            <a:t> vrednost</a:t>
          </a:r>
          <a:endParaRPr lang="sr-Latn-RS" dirty="0"/>
        </a:p>
      </dgm:t>
    </dgm:pt>
    <dgm:pt modelId="{C804FB04-051D-414A-996B-B02556A79D4D}" type="parTrans" cxnId="{F6562174-1072-4F46-9AEC-7075212BA198}">
      <dgm:prSet/>
      <dgm:spPr/>
      <dgm:t>
        <a:bodyPr/>
        <a:lstStyle/>
        <a:p>
          <a:endParaRPr lang="sr-Latn-RS"/>
        </a:p>
      </dgm:t>
    </dgm:pt>
    <dgm:pt modelId="{B88EA4D2-DF41-4C12-87FA-634A77D15619}" type="sibTrans" cxnId="{F6562174-1072-4F46-9AEC-7075212BA198}">
      <dgm:prSet/>
      <dgm:spPr/>
      <dgm:t>
        <a:bodyPr/>
        <a:lstStyle/>
        <a:p>
          <a:endParaRPr lang="sr-Latn-RS"/>
        </a:p>
      </dgm:t>
    </dgm:pt>
    <dgm:pt modelId="{69F28FEF-6962-426E-B616-58EF7DB5A6BB}">
      <dgm:prSet phldrT="[Text]"/>
      <dgm:spPr/>
      <dgm:t>
        <a:bodyPr/>
        <a:lstStyle/>
        <a:p>
          <a:r>
            <a:rPr lang="sr-Latn-RS" dirty="0" smtClean="0"/>
            <a:t>Vrednost zemljišta</a:t>
          </a:r>
          <a:endParaRPr lang="sr-Latn-RS" dirty="0"/>
        </a:p>
      </dgm:t>
    </dgm:pt>
    <dgm:pt modelId="{820AC3FB-393F-488B-94A6-626A5FFE99A6}" type="parTrans" cxnId="{061B24D5-23CE-4756-BB9D-C5E8327D8B36}">
      <dgm:prSet/>
      <dgm:spPr/>
      <dgm:t>
        <a:bodyPr/>
        <a:lstStyle/>
        <a:p>
          <a:endParaRPr lang="sr-Latn-RS"/>
        </a:p>
      </dgm:t>
    </dgm:pt>
    <dgm:pt modelId="{D1F50BD4-4A19-4C44-8555-4AA7202B9CA0}" type="sibTrans" cxnId="{061B24D5-23CE-4756-BB9D-C5E8327D8B36}">
      <dgm:prSet/>
      <dgm:spPr/>
      <dgm:t>
        <a:bodyPr/>
        <a:lstStyle/>
        <a:p>
          <a:endParaRPr lang="sr-Latn-RS"/>
        </a:p>
      </dgm:t>
    </dgm:pt>
    <dgm:pt modelId="{C896E405-37C6-44E9-9747-7A74DD589524}" type="pres">
      <dgm:prSet presAssocID="{04596305-BF05-4E18-A335-FBDDB3E58AE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sr-Latn-RS"/>
        </a:p>
      </dgm:t>
    </dgm:pt>
    <dgm:pt modelId="{6C3A411D-659C-4375-9DC7-19701257BF99}" type="pres">
      <dgm:prSet presAssocID="{04596305-BF05-4E18-A335-FBDDB3E58AE3}" presName="pyramid" presStyleLbl="node1" presStyleIdx="0" presStyleCnt="1" custScaleX="133736" custLinFactNeighborX="-79397" custLinFactNeighborY="-3550"/>
      <dgm:spPr/>
      <dgm:t>
        <a:bodyPr/>
        <a:lstStyle/>
        <a:p>
          <a:endParaRPr lang="sr-Latn-RS"/>
        </a:p>
      </dgm:t>
    </dgm:pt>
    <dgm:pt modelId="{994AFCA4-B20A-4C3E-9BB6-F11CCB3CCDD2}" type="pres">
      <dgm:prSet presAssocID="{04596305-BF05-4E18-A335-FBDDB3E58AE3}" presName="theList" presStyleCnt="0"/>
      <dgm:spPr/>
    </dgm:pt>
    <dgm:pt modelId="{1D386B90-CCF7-467C-BE9C-10A62FD4AE3D}" type="pres">
      <dgm:prSet presAssocID="{991471A9-3FC6-40D7-9A1D-FCA1B21B88C5}" presName="aNode" presStyleLbl="fgAcc1" presStyleIdx="0" presStyleCnt="3" custScaleX="149136" custLinFactY="2016" custLinFactNeighborX="-69020" custLinFactNeighborY="10000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644A3BB-BF19-4548-BA23-F8ABE59856D5}" type="pres">
      <dgm:prSet presAssocID="{991471A9-3FC6-40D7-9A1D-FCA1B21B88C5}" presName="aSpace" presStyleCnt="0"/>
      <dgm:spPr/>
    </dgm:pt>
    <dgm:pt modelId="{FCDC1727-4998-43B0-81E9-B8E5615643C3}" type="pres">
      <dgm:prSet presAssocID="{D2D69DBD-2B22-4BAF-B862-9EC09A22B1CE}" presName="aNode" presStyleLbl="fgAcc1" presStyleIdx="1" presStyleCnt="3" custScaleX="151120" custLinFactY="16090" custLinFactNeighborX="-65543" custLinFactNeighborY="10000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BF8B3AB-1D9D-4DA9-8F71-1A0C5298B474}" type="pres">
      <dgm:prSet presAssocID="{D2D69DBD-2B22-4BAF-B862-9EC09A22B1CE}" presName="aSpace" presStyleCnt="0"/>
      <dgm:spPr/>
    </dgm:pt>
    <dgm:pt modelId="{A50BD4AC-27AE-421C-9479-AC5CFD77840C}" type="pres">
      <dgm:prSet presAssocID="{69F28FEF-6962-426E-B616-58EF7DB5A6BB}" presName="aNode" presStyleLbl="fgAcc1" presStyleIdx="2" presStyleCnt="3" custScaleX="156514" custLinFactY="25315" custLinFactNeighborX="-60578" custLinFactNeighborY="10000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AA21AA5-742B-4233-A1D1-F1BFE907DEC2}" type="pres">
      <dgm:prSet presAssocID="{69F28FEF-6962-426E-B616-58EF7DB5A6BB}" presName="aSpace" presStyleCnt="0"/>
      <dgm:spPr/>
    </dgm:pt>
  </dgm:ptLst>
  <dgm:cxnLst>
    <dgm:cxn modelId="{F6562174-1072-4F46-9AEC-7075212BA198}" srcId="{04596305-BF05-4E18-A335-FBDDB3E58AE3}" destId="{D2D69DBD-2B22-4BAF-B862-9EC09A22B1CE}" srcOrd="1" destOrd="0" parTransId="{C804FB04-051D-414A-996B-B02556A79D4D}" sibTransId="{B88EA4D2-DF41-4C12-87FA-634A77D15619}"/>
    <dgm:cxn modelId="{FD124B43-000A-4317-9862-A609A8B7E48B}" type="presOf" srcId="{69F28FEF-6962-426E-B616-58EF7DB5A6BB}" destId="{A50BD4AC-27AE-421C-9479-AC5CFD77840C}" srcOrd="0" destOrd="0" presId="urn:microsoft.com/office/officeart/2005/8/layout/pyramid2"/>
    <dgm:cxn modelId="{DC247262-AFEB-4470-AB07-C869A0AD5933}" srcId="{04596305-BF05-4E18-A335-FBDDB3E58AE3}" destId="{991471A9-3FC6-40D7-9A1D-FCA1B21B88C5}" srcOrd="0" destOrd="0" parTransId="{EAC60A7A-339A-4A54-9A6D-0AAC98C81664}" sibTransId="{E2D7CAFB-05AB-465B-8005-678377E9CACA}"/>
    <dgm:cxn modelId="{061B24D5-23CE-4756-BB9D-C5E8327D8B36}" srcId="{04596305-BF05-4E18-A335-FBDDB3E58AE3}" destId="{69F28FEF-6962-426E-B616-58EF7DB5A6BB}" srcOrd="2" destOrd="0" parTransId="{820AC3FB-393F-488B-94A6-626A5FFE99A6}" sibTransId="{D1F50BD4-4A19-4C44-8555-4AA7202B9CA0}"/>
    <dgm:cxn modelId="{E38F77BC-0309-436A-B929-AA6896946F86}" type="presOf" srcId="{D2D69DBD-2B22-4BAF-B862-9EC09A22B1CE}" destId="{FCDC1727-4998-43B0-81E9-B8E5615643C3}" srcOrd="0" destOrd="0" presId="urn:microsoft.com/office/officeart/2005/8/layout/pyramid2"/>
    <dgm:cxn modelId="{C2EDDA28-287A-43D0-A4C8-FD8F36338290}" type="presOf" srcId="{04596305-BF05-4E18-A335-FBDDB3E58AE3}" destId="{C896E405-37C6-44E9-9747-7A74DD589524}" srcOrd="0" destOrd="0" presId="urn:microsoft.com/office/officeart/2005/8/layout/pyramid2"/>
    <dgm:cxn modelId="{997825B9-FBC6-43B3-8DBD-3BC5166EE05E}" type="presOf" srcId="{991471A9-3FC6-40D7-9A1D-FCA1B21B88C5}" destId="{1D386B90-CCF7-467C-BE9C-10A62FD4AE3D}" srcOrd="0" destOrd="0" presId="urn:microsoft.com/office/officeart/2005/8/layout/pyramid2"/>
    <dgm:cxn modelId="{FBB47B84-02DB-438A-8B39-53C7D7573653}" type="presParOf" srcId="{C896E405-37C6-44E9-9747-7A74DD589524}" destId="{6C3A411D-659C-4375-9DC7-19701257BF99}" srcOrd="0" destOrd="0" presId="urn:microsoft.com/office/officeart/2005/8/layout/pyramid2"/>
    <dgm:cxn modelId="{1E4FE826-354D-4A47-8D3D-1583BC0BCB18}" type="presParOf" srcId="{C896E405-37C6-44E9-9747-7A74DD589524}" destId="{994AFCA4-B20A-4C3E-9BB6-F11CCB3CCDD2}" srcOrd="1" destOrd="0" presId="urn:microsoft.com/office/officeart/2005/8/layout/pyramid2"/>
    <dgm:cxn modelId="{E317261E-5D7C-46EF-97B0-E82F904313F1}" type="presParOf" srcId="{994AFCA4-B20A-4C3E-9BB6-F11CCB3CCDD2}" destId="{1D386B90-CCF7-467C-BE9C-10A62FD4AE3D}" srcOrd="0" destOrd="0" presId="urn:microsoft.com/office/officeart/2005/8/layout/pyramid2"/>
    <dgm:cxn modelId="{7C57E111-B62E-418E-BD9F-F283F15246DC}" type="presParOf" srcId="{994AFCA4-B20A-4C3E-9BB6-F11CCB3CCDD2}" destId="{D644A3BB-BF19-4548-BA23-F8ABE59856D5}" srcOrd="1" destOrd="0" presId="urn:microsoft.com/office/officeart/2005/8/layout/pyramid2"/>
    <dgm:cxn modelId="{62C3EC0D-3052-4CAB-8E0D-294B382D4D15}" type="presParOf" srcId="{994AFCA4-B20A-4C3E-9BB6-F11CCB3CCDD2}" destId="{FCDC1727-4998-43B0-81E9-B8E5615643C3}" srcOrd="2" destOrd="0" presId="urn:microsoft.com/office/officeart/2005/8/layout/pyramid2"/>
    <dgm:cxn modelId="{8A298701-4AB6-4B0A-AB6C-6E4CC281F00D}" type="presParOf" srcId="{994AFCA4-B20A-4C3E-9BB6-F11CCB3CCDD2}" destId="{4BF8B3AB-1D9D-4DA9-8F71-1A0C5298B474}" srcOrd="3" destOrd="0" presId="urn:microsoft.com/office/officeart/2005/8/layout/pyramid2"/>
    <dgm:cxn modelId="{79EC1348-7A34-40E4-8E0C-29C8CA09AD2B}" type="presParOf" srcId="{994AFCA4-B20A-4C3E-9BB6-F11CCB3CCDD2}" destId="{A50BD4AC-27AE-421C-9479-AC5CFD77840C}" srcOrd="4" destOrd="0" presId="urn:microsoft.com/office/officeart/2005/8/layout/pyramid2"/>
    <dgm:cxn modelId="{A1A0B5AC-CC35-4B35-B904-D5742C937CCC}" type="presParOf" srcId="{994AFCA4-B20A-4C3E-9BB6-F11CCB3CCDD2}" destId="{7AA21AA5-742B-4233-A1D1-F1BFE907DEC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9599B-2C60-4689-979D-EDAFE22A69DB}">
      <dsp:nvSpPr>
        <dsp:cNvPr id="0" name=""/>
        <dsp:cNvSpPr/>
      </dsp:nvSpPr>
      <dsp:spPr>
        <a:xfrm>
          <a:off x="-470847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0A570-D49C-4715-8CA9-325CD59FD2AA}">
      <dsp:nvSpPr>
        <dsp:cNvPr id="0" name=""/>
        <dsp:cNvSpPr/>
      </dsp:nvSpPr>
      <dsp:spPr>
        <a:xfrm>
          <a:off x="247372" y="406400"/>
          <a:ext cx="6357140" cy="812800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accent4">
                  <a:lumMod val="50000"/>
                </a:schemeClr>
              </a:solidFill>
            </a:rPr>
            <a:t>  </a:t>
          </a:r>
          <a:r>
            <a:rPr lang="sr-Latn-RS" sz="2000" kern="1200" dirty="0" smtClean="0">
              <a:solidFill>
                <a:schemeClr val="bg2">
                  <a:lumMod val="50000"/>
                </a:schemeClr>
              </a:solidFill>
              <a:effectLst/>
              <a:latin typeface="Arial"/>
              <a:ea typeface="Times New Roman"/>
              <a:cs typeface="Times New Roman"/>
            </a:rPr>
            <a:t>MRS 1- </a:t>
          </a:r>
          <a:r>
            <a:rPr lang="sr-Latn-RS" sz="2000" kern="1200" dirty="0" smtClean="0">
              <a:solidFill>
                <a:schemeClr val="bg2">
                  <a:lumMod val="50000"/>
                </a:schemeClr>
              </a:solidFill>
              <a:effectLst/>
              <a:latin typeface="Arial"/>
              <a:ea typeface="Times New Roman"/>
            </a:rPr>
            <a:t>15 Finansijski izveštaji treba istinito (fer) da prikažu finansijsku poziciju, finansijski uspeh i tokove gotovine entiteta</a:t>
          </a:r>
          <a:endParaRPr lang="sr-Latn-RS" sz="2000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r-Latn-RS" sz="1200" kern="1200" dirty="0"/>
        </a:p>
      </dsp:txBody>
      <dsp:txXfrm>
        <a:off x="247372" y="406400"/>
        <a:ext cx="6357140" cy="812800"/>
      </dsp:txXfrm>
    </dsp:sp>
    <dsp:sp modelId="{97E52736-F3A4-4BBA-8DD5-AA05D11081AA}">
      <dsp:nvSpPr>
        <dsp:cNvPr id="0" name=""/>
        <dsp:cNvSpPr/>
      </dsp:nvSpPr>
      <dsp:spPr>
        <a:xfrm>
          <a:off x="-5715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55384-32C0-49C1-A408-E3FAF8D975A9}">
      <dsp:nvSpPr>
        <dsp:cNvPr id="0" name=""/>
        <dsp:cNvSpPr/>
      </dsp:nvSpPr>
      <dsp:spPr>
        <a:xfrm>
          <a:off x="580919" y="1540654"/>
          <a:ext cx="5985499" cy="982691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MRS 16-51 </a:t>
          </a:r>
          <a:r>
            <a:rPr lang="sr-Latn-RS" sz="2000" kern="1200" dirty="0" err="1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Rezidualna</a:t>
          </a:r>
          <a:r>
            <a:rPr lang="sr-Latn-RS" sz="2000" kern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vrednost i korisni vek sredstva se proveravaju barem na kraju svake finansijske godine</a:t>
          </a:r>
          <a:endParaRPr lang="sr-Latn-RS" sz="2000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919" y="1540654"/>
        <a:ext cx="5985499" cy="982691"/>
      </dsp:txXfrm>
    </dsp:sp>
    <dsp:sp modelId="{50133F73-93EB-4871-9E1A-69D2EF8B6F18}">
      <dsp:nvSpPr>
        <dsp:cNvPr id="0" name=""/>
        <dsp:cNvSpPr/>
      </dsp:nvSpPr>
      <dsp:spPr>
        <a:xfrm>
          <a:off x="23829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61808-15D4-4300-8785-AB9A4617C904}">
      <dsp:nvSpPr>
        <dsp:cNvPr id="0" name=""/>
        <dsp:cNvSpPr/>
      </dsp:nvSpPr>
      <dsp:spPr>
        <a:xfrm>
          <a:off x="222560" y="2745134"/>
          <a:ext cx="6406764" cy="1012131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0" kern="1200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MRS 36 - Korisni vek je vremenski period u toku kog se očekuje da entitet koristi sredstvo</a:t>
          </a:r>
          <a:endParaRPr lang="sr-Latn-RS" sz="2400" b="0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560" y="2745134"/>
        <a:ext cx="6406764" cy="1012131"/>
      </dsp:txXfrm>
    </dsp:sp>
    <dsp:sp modelId="{02436574-12E4-4831-9B3B-A1E075832CEA}">
      <dsp:nvSpPr>
        <dsp:cNvPr id="0" name=""/>
        <dsp:cNvSpPr/>
      </dsp:nvSpPr>
      <dsp:spPr>
        <a:xfrm>
          <a:off x="-5715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7EEA-CC71-4899-951B-0ABD12DDE7D0}">
      <dsp:nvSpPr>
        <dsp:cNvPr id="0" name=""/>
        <dsp:cNvSpPr/>
      </dsp:nvSpPr>
      <dsp:spPr>
        <a:xfrm>
          <a:off x="3563937" y="-151587"/>
          <a:ext cx="1585912" cy="975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Standardi procene</a:t>
          </a:r>
          <a:endParaRPr lang="sr-Latn-RS" sz="2000" kern="1200" dirty="0"/>
        </a:p>
      </dsp:txBody>
      <dsp:txXfrm>
        <a:off x="3611569" y="-103955"/>
        <a:ext cx="1490648" cy="880487"/>
      </dsp:txXfrm>
    </dsp:sp>
    <dsp:sp modelId="{B1A7CF49-CD0A-4DDB-9CFF-CA80C3339AD9}">
      <dsp:nvSpPr>
        <dsp:cNvPr id="0" name=""/>
        <dsp:cNvSpPr/>
      </dsp:nvSpPr>
      <dsp:spPr>
        <a:xfrm>
          <a:off x="3920574" y="616839"/>
          <a:ext cx="2519227" cy="2519227"/>
        </a:xfrm>
        <a:custGeom>
          <a:avLst/>
          <a:gdLst/>
          <a:ahLst/>
          <a:cxnLst/>
          <a:rect l="0" t="0" r="0" b="0"/>
          <a:pathLst>
            <a:path>
              <a:moveTo>
                <a:pt x="1357848" y="3836"/>
              </a:moveTo>
              <a:arcTo wR="1259613" hR="1259613" stAng="16468377" swAng="10732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DC466-02CE-4A73-92BD-888FABAACC1E}">
      <dsp:nvSpPr>
        <dsp:cNvPr id="0" name=""/>
        <dsp:cNvSpPr/>
      </dsp:nvSpPr>
      <dsp:spPr>
        <a:xfrm>
          <a:off x="5170627" y="766487"/>
          <a:ext cx="1587600" cy="97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Računovodstveni propisi</a:t>
          </a:r>
          <a:endParaRPr lang="sr-Latn-RS" sz="2000" kern="1200" dirty="0"/>
        </a:p>
      </dsp:txBody>
      <dsp:txXfrm>
        <a:off x="5218252" y="814112"/>
        <a:ext cx="1492350" cy="880349"/>
      </dsp:txXfrm>
    </dsp:sp>
    <dsp:sp modelId="{AE342970-BD79-4A08-AE78-09C729FDB30B}">
      <dsp:nvSpPr>
        <dsp:cNvPr id="0" name=""/>
        <dsp:cNvSpPr/>
      </dsp:nvSpPr>
      <dsp:spPr>
        <a:xfrm>
          <a:off x="3536718" y="91739"/>
          <a:ext cx="2519227" cy="2519227"/>
        </a:xfrm>
        <a:custGeom>
          <a:avLst/>
          <a:gdLst/>
          <a:ahLst/>
          <a:cxnLst/>
          <a:rect l="0" t="0" r="0" b="0"/>
          <a:pathLst>
            <a:path>
              <a:moveTo>
                <a:pt x="2441840" y="1694317"/>
              </a:moveTo>
              <a:arcTo wR="1259613" hR="1259613" stAng="1211306" swAng="3819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8C708-BE64-40E1-988C-D9A8ED0B7A93}">
      <dsp:nvSpPr>
        <dsp:cNvPr id="0" name=""/>
        <dsp:cNvSpPr/>
      </dsp:nvSpPr>
      <dsp:spPr>
        <a:xfrm>
          <a:off x="4903549" y="1955704"/>
          <a:ext cx="1587600" cy="97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Zakon o porezu na imovinu</a:t>
          </a:r>
          <a:endParaRPr lang="sr-Latn-RS" sz="2000" kern="1200" dirty="0"/>
        </a:p>
      </dsp:txBody>
      <dsp:txXfrm>
        <a:off x="4951174" y="2003329"/>
        <a:ext cx="1492350" cy="880349"/>
      </dsp:txXfrm>
    </dsp:sp>
    <dsp:sp modelId="{13F5274E-A86B-43C2-8175-652B9D44B9CB}">
      <dsp:nvSpPr>
        <dsp:cNvPr id="0" name=""/>
        <dsp:cNvSpPr/>
      </dsp:nvSpPr>
      <dsp:spPr>
        <a:xfrm>
          <a:off x="3507282" y="493504"/>
          <a:ext cx="2519227" cy="2519227"/>
        </a:xfrm>
        <a:custGeom>
          <a:avLst/>
          <a:gdLst/>
          <a:ahLst/>
          <a:cxnLst/>
          <a:rect l="0" t="0" r="0" b="0"/>
          <a:pathLst>
            <a:path>
              <a:moveTo>
                <a:pt x="1503007" y="2495488"/>
              </a:moveTo>
              <a:arcTo wR="1259613" hR="1259613" stAng="4731523" swAng="18140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5F7BD-F241-406B-8991-07FE08CCE6E4}">
      <dsp:nvSpPr>
        <dsp:cNvPr id="0" name=""/>
        <dsp:cNvSpPr/>
      </dsp:nvSpPr>
      <dsp:spPr>
        <a:xfrm>
          <a:off x="2575061" y="1917598"/>
          <a:ext cx="1587600" cy="97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Zakon o planiranju i izgradnji</a:t>
          </a:r>
          <a:endParaRPr lang="sr-Latn-RS" sz="2000" kern="1200" dirty="0"/>
        </a:p>
      </dsp:txBody>
      <dsp:txXfrm>
        <a:off x="2622686" y="1965223"/>
        <a:ext cx="1492350" cy="880349"/>
      </dsp:txXfrm>
    </dsp:sp>
    <dsp:sp modelId="{2CADFC31-D2DB-40EB-8563-57595E36F3C6}">
      <dsp:nvSpPr>
        <dsp:cNvPr id="0" name=""/>
        <dsp:cNvSpPr/>
      </dsp:nvSpPr>
      <dsp:spPr>
        <a:xfrm>
          <a:off x="2255080" y="-538447"/>
          <a:ext cx="2519227" cy="2519227"/>
        </a:xfrm>
        <a:custGeom>
          <a:avLst/>
          <a:gdLst/>
          <a:ahLst/>
          <a:cxnLst/>
          <a:rect l="0" t="0" r="0" b="0"/>
          <a:pathLst>
            <a:path>
              <a:moveTo>
                <a:pt x="778880" y="2423882"/>
              </a:moveTo>
              <a:arcTo wR="1259613" hR="1259613" stAng="6746162" swAng="7653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199A4-1470-428D-BD96-0AA4D7EB47E0}">
      <dsp:nvSpPr>
        <dsp:cNvPr id="0" name=""/>
        <dsp:cNvSpPr/>
      </dsp:nvSpPr>
      <dsp:spPr>
        <a:xfrm>
          <a:off x="1965076" y="718854"/>
          <a:ext cx="1587600" cy="97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MRS /MSFI</a:t>
          </a:r>
          <a:endParaRPr lang="sr-Latn-RS" sz="2000" kern="1200" dirty="0"/>
        </a:p>
      </dsp:txBody>
      <dsp:txXfrm>
        <a:off x="2012701" y="766479"/>
        <a:ext cx="1492350" cy="880349"/>
      </dsp:txXfrm>
    </dsp:sp>
    <dsp:sp modelId="{D49219C4-8F57-45A4-A4C3-8E3BECE2F79A}">
      <dsp:nvSpPr>
        <dsp:cNvPr id="0" name=""/>
        <dsp:cNvSpPr/>
      </dsp:nvSpPr>
      <dsp:spPr>
        <a:xfrm>
          <a:off x="2209830" y="613655"/>
          <a:ext cx="2519227" cy="2519227"/>
        </a:xfrm>
        <a:custGeom>
          <a:avLst/>
          <a:gdLst/>
          <a:ahLst/>
          <a:cxnLst/>
          <a:rect l="0" t="0" r="0" b="0"/>
          <a:pathLst>
            <a:path>
              <a:moveTo>
                <a:pt x="869104" y="62062"/>
              </a:moveTo>
              <a:arcTo wR="1259613" hR="1259613" stAng="15116362" swAng="10104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3AF24-7ABC-404D-974D-21DDAC21F3D8}">
      <dsp:nvSpPr>
        <dsp:cNvPr id="0" name=""/>
        <dsp:cNvSpPr/>
      </dsp:nvSpPr>
      <dsp:spPr>
        <a:xfrm rot="10800000">
          <a:off x="1605943" y="963"/>
          <a:ext cx="5780944" cy="59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>
              <a:solidFill>
                <a:schemeClr val="tx1"/>
              </a:solidFill>
            </a:rPr>
            <a:t>Proceniti preostali korisni vek upotrebe</a:t>
          </a:r>
          <a:endParaRPr lang="sr-Latn-RS" sz="1400" kern="1200" dirty="0">
            <a:solidFill>
              <a:schemeClr val="tx1"/>
            </a:solidFill>
          </a:endParaRPr>
        </a:p>
      </dsp:txBody>
      <dsp:txXfrm rot="10800000">
        <a:off x="1755783" y="963"/>
        <a:ext cx="5631104" cy="599362"/>
      </dsp:txXfrm>
    </dsp:sp>
    <dsp:sp modelId="{58AC2E46-72DD-4784-9409-03AAE82D130E}">
      <dsp:nvSpPr>
        <dsp:cNvPr id="0" name=""/>
        <dsp:cNvSpPr/>
      </dsp:nvSpPr>
      <dsp:spPr>
        <a:xfrm>
          <a:off x="1306261" y="963"/>
          <a:ext cx="599362" cy="59936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CCDE8-DDCA-4F49-AAF2-1DE052D6CC3B}">
      <dsp:nvSpPr>
        <dsp:cNvPr id="0" name=""/>
        <dsp:cNvSpPr/>
      </dsp:nvSpPr>
      <dsp:spPr>
        <a:xfrm rot="10800000">
          <a:off x="1612533" y="775872"/>
          <a:ext cx="5780944" cy="59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err="1" smtClean="0">
              <a:solidFill>
                <a:schemeClr val="tx1"/>
              </a:solidFill>
            </a:rPr>
            <a:t>Amortitovani</a:t>
          </a:r>
          <a:r>
            <a:rPr lang="sr-Latn-RS" sz="2100" kern="1200" dirty="0" smtClean="0">
              <a:solidFill>
                <a:schemeClr val="tx1"/>
              </a:solidFill>
            </a:rPr>
            <a:t> iznos (trošak sredstva umanjen za </a:t>
          </a:r>
          <a:r>
            <a:rPr lang="sr-Latn-RS" sz="2100" kern="1200" dirty="0" err="1" smtClean="0">
              <a:solidFill>
                <a:schemeClr val="tx1"/>
              </a:solidFill>
            </a:rPr>
            <a:t>rezidualnu</a:t>
          </a:r>
          <a:r>
            <a:rPr lang="sr-Latn-RS" sz="2100" kern="1200" dirty="0" smtClean="0">
              <a:solidFill>
                <a:schemeClr val="tx1"/>
              </a:solidFill>
            </a:rPr>
            <a:t> vrednost)</a:t>
          </a:r>
          <a:endParaRPr lang="sr-Latn-RS" sz="1400" kern="1200" dirty="0">
            <a:solidFill>
              <a:schemeClr val="tx1"/>
            </a:solidFill>
          </a:endParaRPr>
        </a:p>
      </dsp:txBody>
      <dsp:txXfrm rot="10800000">
        <a:off x="1762373" y="775872"/>
        <a:ext cx="5631104" cy="599362"/>
      </dsp:txXfrm>
    </dsp:sp>
    <dsp:sp modelId="{01F738F8-1CC8-46D8-AC00-EB6C56F16A3B}">
      <dsp:nvSpPr>
        <dsp:cNvPr id="0" name=""/>
        <dsp:cNvSpPr/>
      </dsp:nvSpPr>
      <dsp:spPr>
        <a:xfrm>
          <a:off x="1306261" y="779240"/>
          <a:ext cx="599362" cy="59936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DAF17-CF03-4D55-9D7D-8BDF27E05C01}">
      <dsp:nvSpPr>
        <dsp:cNvPr id="0" name=""/>
        <dsp:cNvSpPr/>
      </dsp:nvSpPr>
      <dsp:spPr>
        <a:xfrm rot="10800000">
          <a:off x="1605943" y="1557517"/>
          <a:ext cx="5780944" cy="59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>
              <a:solidFill>
                <a:schemeClr val="tx1"/>
              </a:solidFill>
            </a:rPr>
            <a:t>Nabavnu i </a:t>
          </a:r>
          <a:r>
            <a:rPr lang="sr-Latn-RS" sz="2100" kern="1200" dirty="0" err="1" smtClean="0">
              <a:solidFill>
                <a:schemeClr val="tx1"/>
              </a:solidFill>
            </a:rPr>
            <a:t>Rezidualnu</a:t>
          </a:r>
          <a:r>
            <a:rPr lang="sr-Latn-RS" sz="2100" kern="1200" dirty="0" smtClean="0">
              <a:solidFill>
                <a:schemeClr val="tx1"/>
              </a:solidFill>
            </a:rPr>
            <a:t> vrednost</a:t>
          </a:r>
          <a:endParaRPr lang="sr-Latn-RS" sz="1400" kern="1200" dirty="0">
            <a:solidFill>
              <a:schemeClr val="tx1"/>
            </a:solidFill>
          </a:endParaRPr>
        </a:p>
      </dsp:txBody>
      <dsp:txXfrm rot="10800000">
        <a:off x="1755783" y="1557517"/>
        <a:ext cx="5631104" cy="599362"/>
      </dsp:txXfrm>
    </dsp:sp>
    <dsp:sp modelId="{352A7E6E-D0FB-4136-A4CD-C5ECF3B5759C}">
      <dsp:nvSpPr>
        <dsp:cNvPr id="0" name=""/>
        <dsp:cNvSpPr/>
      </dsp:nvSpPr>
      <dsp:spPr>
        <a:xfrm>
          <a:off x="1306261" y="1557517"/>
          <a:ext cx="599362" cy="59936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3FF3E-2B76-4EBE-B084-E6843DE561D1}">
      <dsp:nvSpPr>
        <dsp:cNvPr id="0" name=""/>
        <dsp:cNvSpPr/>
      </dsp:nvSpPr>
      <dsp:spPr>
        <a:xfrm rot="10800000">
          <a:off x="1586230" y="2335793"/>
          <a:ext cx="5780944" cy="59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>
              <a:solidFill>
                <a:schemeClr val="tx1"/>
              </a:solidFill>
            </a:rPr>
            <a:t>Zemljište pod objektom</a:t>
          </a:r>
          <a:endParaRPr lang="sr-Latn-RS" sz="1400" kern="1200" dirty="0">
            <a:solidFill>
              <a:schemeClr val="tx1"/>
            </a:solidFill>
          </a:endParaRPr>
        </a:p>
      </dsp:txBody>
      <dsp:txXfrm rot="10800000">
        <a:off x="1736070" y="2335793"/>
        <a:ext cx="5631104" cy="599362"/>
      </dsp:txXfrm>
    </dsp:sp>
    <dsp:sp modelId="{E817630E-A332-430F-AE29-306CD6C48EA3}">
      <dsp:nvSpPr>
        <dsp:cNvPr id="0" name=""/>
        <dsp:cNvSpPr/>
      </dsp:nvSpPr>
      <dsp:spPr>
        <a:xfrm>
          <a:off x="1306261" y="2335793"/>
          <a:ext cx="599362" cy="59936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07BEF-96DE-49F6-BE5F-6133FA1479FB}">
      <dsp:nvSpPr>
        <dsp:cNvPr id="0" name=""/>
        <dsp:cNvSpPr/>
      </dsp:nvSpPr>
      <dsp:spPr>
        <a:xfrm rot="10800000">
          <a:off x="1605943" y="3114070"/>
          <a:ext cx="5780944" cy="59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30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>
              <a:solidFill>
                <a:schemeClr val="tx1"/>
              </a:solidFill>
            </a:rPr>
            <a:t>Višak zemljišta</a:t>
          </a:r>
          <a:endParaRPr lang="sr-Latn-RS" sz="1400" kern="1200" dirty="0">
            <a:solidFill>
              <a:schemeClr val="tx1"/>
            </a:solidFill>
          </a:endParaRPr>
        </a:p>
      </dsp:txBody>
      <dsp:txXfrm rot="10800000">
        <a:off x="1755783" y="3114070"/>
        <a:ext cx="5631104" cy="599362"/>
      </dsp:txXfrm>
    </dsp:sp>
    <dsp:sp modelId="{08B1A367-484D-4889-9D4B-90A4D45D420A}">
      <dsp:nvSpPr>
        <dsp:cNvPr id="0" name=""/>
        <dsp:cNvSpPr/>
      </dsp:nvSpPr>
      <dsp:spPr>
        <a:xfrm>
          <a:off x="1306261" y="3114070"/>
          <a:ext cx="599362" cy="59936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A411D-659C-4375-9DC7-19701257BF99}">
      <dsp:nvSpPr>
        <dsp:cNvPr id="0" name=""/>
        <dsp:cNvSpPr/>
      </dsp:nvSpPr>
      <dsp:spPr>
        <a:xfrm>
          <a:off x="0" y="0"/>
          <a:ext cx="3946767" cy="29511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86B90-CCF7-467C-BE9C-10A62FD4AE3D}">
      <dsp:nvSpPr>
        <dsp:cNvPr id="0" name=""/>
        <dsp:cNvSpPr/>
      </dsp:nvSpPr>
      <dsp:spPr>
        <a:xfrm>
          <a:off x="2318179" y="398109"/>
          <a:ext cx="2860810" cy="6985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 smtClean="0"/>
            <a:t>Vrednost objekta</a:t>
          </a:r>
          <a:endParaRPr lang="sr-Latn-RS" sz="2200" kern="1200" dirty="0"/>
        </a:p>
      </dsp:txBody>
      <dsp:txXfrm>
        <a:off x="2352282" y="432212"/>
        <a:ext cx="2792604" cy="630389"/>
      </dsp:txXfrm>
    </dsp:sp>
    <dsp:sp modelId="{FCDC1727-4998-43B0-81E9-B8E5615643C3}">
      <dsp:nvSpPr>
        <dsp:cNvPr id="0" name=""/>
        <dsp:cNvSpPr/>
      </dsp:nvSpPr>
      <dsp:spPr>
        <a:xfrm>
          <a:off x="2365848" y="1282349"/>
          <a:ext cx="2898868" cy="6985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err="1" smtClean="0"/>
            <a:t>Rezidualna</a:t>
          </a:r>
          <a:r>
            <a:rPr lang="sr-Latn-RS" sz="2100" kern="1200" dirty="0" smtClean="0"/>
            <a:t> vrednost</a:t>
          </a:r>
          <a:endParaRPr lang="sr-Latn-RS" sz="2100" kern="1200" dirty="0"/>
        </a:p>
      </dsp:txBody>
      <dsp:txXfrm>
        <a:off x="2399951" y="1316452"/>
        <a:ext cx="2830662" cy="630389"/>
      </dsp:txXfrm>
    </dsp:sp>
    <dsp:sp modelId="{A50BD4AC-27AE-421C-9479-AC5CFD77840C}">
      <dsp:nvSpPr>
        <dsp:cNvPr id="0" name=""/>
        <dsp:cNvSpPr/>
      </dsp:nvSpPr>
      <dsp:spPr>
        <a:xfrm>
          <a:off x="2409354" y="2132715"/>
          <a:ext cx="3002339" cy="6985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/>
            <a:t>Vrednost zemljišta</a:t>
          </a:r>
          <a:endParaRPr lang="sr-Latn-RS" sz="2100" kern="1200" dirty="0"/>
        </a:p>
      </dsp:txBody>
      <dsp:txXfrm>
        <a:off x="2443457" y="2166818"/>
        <a:ext cx="2934133" cy="63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Veoma širok kompleks pitanja koja treba savladiati radi uspešnog rešavanja u praksi</a:t>
            </a:r>
          </a:p>
          <a:p>
            <a:endParaRPr lang="sr-Latn-RS" dirty="0"/>
          </a:p>
          <a:p>
            <a:r>
              <a:rPr lang="sr-Latn-RS" dirty="0" smtClean="0"/>
              <a:t>Odvajamo stri kritično važna aspekta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6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3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1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8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0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4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7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0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3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1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Thank you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for your time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9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836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845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69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14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129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986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888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262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59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41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685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8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2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THE POWER 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OF BEING UNDERSTOOD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6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1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0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1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0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9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1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18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8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1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4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0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7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Thank you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for your time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6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344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02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922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2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845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49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662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783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295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870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474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8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THE POWER 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OF BEING UNDERSTOOD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9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5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1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4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5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4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2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4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5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6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5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6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Thank you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for your time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533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562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576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97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272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606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20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288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856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601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232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3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8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THE POWER 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OF BEING UNDERSTOOD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1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4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9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9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3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4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11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5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1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1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3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7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2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4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Thank you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for your time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187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827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973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762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533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4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77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197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353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43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583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1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THE POWER 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OF BEING UNDERSTOOD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prstClr val="white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7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3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5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3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4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November 28, 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PROCENE I FINANSIJSKO IZVEŠTAVANJE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err="1" smtClean="0"/>
              <a:t>Stanimirka</a:t>
            </a:r>
            <a:r>
              <a:rPr lang="sr-Latn-RS" dirty="0" smtClean="0"/>
              <a:t> Svičević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Datum: 29.11.2018.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2018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400" dirty="0" smtClean="0"/>
              <a:t>O čemu treba misliti </a:t>
            </a:r>
            <a:r>
              <a:rPr lang="sr-Latn-RS" sz="2400" dirty="0" smtClean="0"/>
              <a:t>pred sačinjavanje FI</a:t>
            </a:r>
            <a:endParaRPr lang="en-GB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86408" y="4712479"/>
            <a:ext cx="3984347" cy="342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>
                <a:solidFill>
                  <a:prstClr val="black"/>
                </a:solidFill>
              </a:rPr>
              <a:t>          </a:t>
            </a:r>
            <a:endParaRPr lang="sr-Latn-RS" sz="14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0513110"/>
              </p:ext>
            </p:extLst>
          </p:nvPr>
        </p:nvGraphicFramePr>
        <p:xfrm>
          <a:off x="1101216" y="648479"/>
          <a:ext cx="65703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&amp;Rcy;&amp;iecy;&amp;zcy;&amp;ucy;&amp;lcy;&amp;tcy;&amp;acy;&amp;tcy; &amp;scy;&amp;lcy;&amp;icy;&amp;kcy;&amp;acy; &amp;zcy;&amp;acy; little pictures equity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8" y="2192947"/>
            <a:ext cx="1451787" cy="96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r-Latn-RS" sz="2400" dirty="0" smtClean="0"/>
              <a:t>Regulatorni okvir</a:t>
            </a:r>
            <a:endParaRPr lang="sr-Latn-R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2060"/>
                </a:solidFill>
              </a:rPr>
              <a:t>Propisi kojim je regulisana procena za potrebe MRS/MSFI</a:t>
            </a:r>
            <a:endParaRPr lang="sr-Latn-RS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214891731"/>
              </p:ext>
            </p:extLst>
          </p:nvPr>
        </p:nvGraphicFramePr>
        <p:xfrm>
          <a:off x="250825" y="1492250"/>
          <a:ext cx="8713788" cy="295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1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r-Latn-RS" sz="2400" b="1" dirty="0" smtClean="0"/>
              <a:t>Neophodni elementi procene za potrebe MSFI</a:t>
            </a:r>
            <a:endParaRPr lang="en-GB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000968"/>
              </p:ext>
            </p:extLst>
          </p:nvPr>
        </p:nvGraphicFramePr>
        <p:xfrm>
          <a:off x="247650" y="888726"/>
          <a:ext cx="8693150" cy="371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pPr algn="ctr"/>
            <a:r>
              <a:rPr lang="sr-Latn-RS" sz="2400" b="1" dirty="0" smtClean="0"/>
              <a:t>Šta odražava procena vrednosti </a:t>
            </a:r>
            <a:endParaRPr lang="en-GB" sz="24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1091364"/>
          </a:xfrm>
        </p:spPr>
        <p:txBody>
          <a:bodyPr/>
          <a:lstStyle/>
          <a:p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Tržišna vrednost, tržišna zakupnina i Fer vrednost pri 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proceni </a:t>
            </a: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imovine odražavaju 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njenu najbolju i </a:t>
            </a:r>
            <a:r>
              <a:rPr lang="sr-Latn-R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najisplativiju</a:t>
            </a:r>
            <a:r>
              <a:rPr lang="sr-Latn-R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sr-Latn-R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upotrebu pod uslovima da je način:</a:t>
            </a:r>
            <a:r>
              <a:rPr lang="sr-Latn-R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7" name="Rectangle 5"/>
          <p:cNvSpPr/>
          <p:nvPr/>
        </p:nvSpPr>
        <p:spPr>
          <a:xfrm>
            <a:off x="2904468" y="2185059"/>
            <a:ext cx="2558185" cy="2030682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sr-Latn-R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pravno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dopušten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3" y="2185059"/>
            <a:ext cx="2511392" cy="2030681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fizički moguć</a:t>
            </a:r>
            <a:endParaRPr lang="sr-Latn-R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5652656" y="2185059"/>
            <a:ext cx="2505691" cy="2030681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sz="14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finansijski 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izvodljiv</a:t>
            </a:r>
            <a:endParaRPr lang="sr-Latn-R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209550"/>
            <a:ext cx="8640772" cy="417984"/>
          </a:xfrm>
        </p:spPr>
        <p:txBody>
          <a:bodyPr/>
          <a:lstStyle/>
          <a:p>
            <a:r>
              <a:rPr lang="sr-Latn-RS" sz="2400" dirty="0" smtClean="0"/>
              <a:t>Odnosi vrednosti nekretnine i zemljišta – preostali vek</a:t>
            </a:r>
            <a:endParaRPr lang="sr-Latn-R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2060"/>
                </a:solidFill>
              </a:rPr>
              <a:t>Kraj korisnog veka objekta            Početak korisnog veka</a:t>
            </a:r>
            <a:endParaRPr lang="sr-Latn-RS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3313828"/>
              </p:ext>
            </p:extLst>
          </p:nvPr>
        </p:nvGraphicFramePr>
        <p:xfrm>
          <a:off x="250825" y="1492250"/>
          <a:ext cx="8713788" cy="295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sosceles Triangle 5"/>
          <p:cNvSpPr/>
          <p:nvPr/>
        </p:nvSpPr>
        <p:spPr>
          <a:xfrm rot="10800000">
            <a:off x="4810124" y="1486692"/>
            <a:ext cx="3946767" cy="2951163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7" descr="&amp;Rcy;&amp;iecy;&amp;zcy;&amp;ucy;&amp;lcy;&amp;tcy;&amp;acy;&amp;tcy; &amp;scy;&amp;lcy;&amp;icy;&amp;kcy;&amp;acy; &amp;zcy;&amp;acy; little pictures equit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290890"/>
            <a:ext cx="1467061" cy="1366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7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r-Latn-RS" sz="2400" dirty="0" smtClean="0"/>
              <a:t>Ocena procena</a:t>
            </a:r>
            <a:endParaRPr lang="sr-Latn-R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Uloga revizora u ocenjivanju fer vrednovanja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/>
            <a:r>
              <a:rPr lang="sr-Latn-CS" sz="2400" dirty="0">
                <a:solidFill>
                  <a:schemeClr val="accent1">
                    <a:lumMod val="75000"/>
                  </a:schemeClr>
                </a:solidFill>
              </a:rPr>
              <a:t>Postupke procene rizika i povezane aktivnosti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CS" sz="2400" dirty="0">
                <a:solidFill>
                  <a:schemeClr val="accent1">
                    <a:lumMod val="75000"/>
                  </a:schemeClr>
                </a:solidFill>
              </a:rPr>
              <a:t> Identifikaciju i procenu rizika 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</a:rPr>
              <a:t>materijalno </a:t>
            </a:r>
            <a:r>
              <a:rPr lang="sr-Latn-CS" sz="2400" dirty="0">
                <a:solidFill>
                  <a:schemeClr val="accent1">
                    <a:lumMod val="75000"/>
                  </a:schemeClr>
                </a:solidFill>
              </a:rPr>
              <a:t>pogrešnih iskaza  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CS" sz="2400" dirty="0">
                <a:solidFill>
                  <a:schemeClr val="accent1">
                    <a:lumMod val="75000"/>
                  </a:schemeClr>
                </a:solidFill>
              </a:rPr>
              <a:t>Odgovor na procenjene rizike materijalno značajnih pogrešnih iskaza u </a:t>
            </a:r>
            <a:r>
              <a:rPr lang="sr-Latn-CS" sz="2400" dirty="0" smtClean="0">
                <a:solidFill>
                  <a:schemeClr val="accent1">
                    <a:lumMod val="75000"/>
                  </a:schemeClr>
                </a:solidFill>
              </a:rPr>
              <a:t>FI 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CS" sz="2400" dirty="0">
                <a:solidFill>
                  <a:schemeClr val="accent1">
                    <a:lumMod val="75000"/>
                  </a:schemeClr>
                </a:solidFill>
              </a:rPr>
              <a:t>Postupke i metode procene primerene zahtevima standarda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CS" sz="2400" dirty="0">
                <a:solidFill>
                  <a:schemeClr val="accent1">
                    <a:lumMod val="75000"/>
                  </a:schemeClr>
                </a:solidFill>
              </a:rPr>
              <a:t>Dokumentovanje fer vrednovanja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CS" sz="2400" dirty="0">
                <a:solidFill>
                  <a:schemeClr val="accent1">
                    <a:lumMod val="75000"/>
                  </a:schemeClr>
                </a:solidFill>
              </a:rPr>
              <a:t>Obelodanjivanje fer vrednovanja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9684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5270" y="425450"/>
            <a:ext cx="8640772" cy="270272"/>
          </a:xfrm>
        </p:spPr>
        <p:txBody>
          <a:bodyPr/>
          <a:lstStyle/>
          <a:p>
            <a:pPr algn="ctr"/>
            <a:r>
              <a:rPr lang="sr-Latn-RS" sz="2400" b="1" dirty="0" smtClean="0"/>
              <a:t>K  r  a  j </a:t>
            </a:r>
            <a:endParaRPr lang="en-GB" sz="24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4030" y="98280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.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08758" y="1446809"/>
            <a:ext cx="8535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63666A"/>
                </a:solidFill>
              </a:rPr>
              <a:t> </a:t>
            </a:r>
            <a:endParaRPr lang="sr-Latn-RS" sz="2400" dirty="0" smtClean="0">
              <a:solidFill>
                <a:srgbClr val="63666A"/>
              </a:solidFill>
            </a:endParaRPr>
          </a:p>
          <a:p>
            <a:endParaRPr lang="sr-Latn-RS" sz="2400" dirty="0">
              <a:solidFill>
                <a:srgbClr val="63666A"/>
              </a:solidFill>
            </a:endParaRPr>
          </a:p>
          <a:p>
            <a:endParaRPr lang="sr-Latn-RS" sz="2400" dirty="0" smtClean="0">
              <a:solidFill>
                <a:srgbClr val="63666A"/>
              </a:solidFill>
            </a:endParaRPr>
          </a:p>
          <a:p>
            <a:endParaRPr lang="sr-Latn-RS" sz="2400" dirty="0" smtClean="0">
              <a:solidFill>
                <a:srgbClr val="63666A"/>
              </a:solidFill>
            </a:endParaRPr>
          </a:p>
          <a:p>
            <a:pPr algn="ctr"/>
            <a:r>
              <a:rPr lang="sr-Latn-RS" sz="3200" b="1" dirty="0" smtClean="0">
                <a:solidFill>
                  <a:srgbClr val="00B050"/>
                </a:solidFill>
              </a:rPr>
              <a:t>HVALA NA PAŽNJI</a:t>
            </a:r>
            <a:endParaRPr lang="sr-Latn-RS" sz="3200" b="1" dirty="0">
              <a:solidFill>
                <a:srgbClr val="00B050"/>
              </a:solidFill>
            </a:endParaRPr>
          </a:p>
        </p:txBody>
      </p:sp>
      <p:sp>
        <p:nvSpPr>
          <p:cNvPr id="3" name="AutoShape 4" descr="Rezultat slika za slika zastave srbije"/>
          <p:cNvSpPr>
            <a:spLocks noChangeAspect="1" noChangeArrowheads="1"/>
          </p:cNvSpPr>
          <p:nvPr/>
        </p:nvSpPr>
        <p:spPr bwMode="auto">
          <a:xfrm>
            <a:off x="0" y="-136525"/>
            <a:ext cx="16954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261</Words>
  <Application>Microsoft Office PowerPoint</Application>
  <PresentationFormat>On-screen Show (16:9)</PresentationFormat>
  <Paragraphs>55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Office Theme</vt:lpstr>
      <vt:lpstr>Slipstream</vt:lpstr>
      <vt:lpstr>1_Slipstream</vt:lpstr>
      <vt:lpstr>2_Slipstream</vt:lpstr>
      <vt:lpstr>3_Slipstream</vt:lpstr>
      <vt:lpstr>PROCENE I FINANSIJSKO IZVEŠTAVANJE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Stanimirka</cp:lastModifiedBy>
  <cp:revision>170</cp:revision>
  <dcterms:created xsi:type="dcterms:W3CDTF">2015-05-28T11:57:29Z</dcterms:created>
  <dcterms:modified xsi:type="dcterms:W3CDTF">2018-11-28T22:09:54Z</dcterms:modified>
</cp:coreProperties>
</file>