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58" r:id="rId2"/>
    <p:sldId id="303" r:id="rId3"/>
    <p:sldId id="307" r:id="rId4"/>
    <p:sldId id="305" r:id="rId5"/>
    <p:sldId id="306" r:id="rId6"/>
    <p:sldId id="304" r:id="rId7"/>
    <p:sldId id="309" r:id="rId8"/>
    <p:sldId id="310" r:id="rId9"/>
    <p:sldId id="315" r:id="rId10"/>
    <p:sldId id="311" r:id="rId11"/>
    <p:sldId id="314" r:id="rId12"/>
    <p:sldId id="312" r:id="rId13"/>
    <p:sldId id="313" r:id="rId14"/>
    <p:sldId id="308" r:id="rId1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3117">
          <p15:clr>
            <a:srgbClr val="A4A3A4"/>
          </p15:clr>
        </p15:guide>
        <p15:guide id="2" orient="horz" pos="2396">
          <p15:clr>
            <a:srgbClr val="A4A3A4"/>
          </p15:clr>
        </p15:guide>
        <p15:guide id="3" orient="horz" pos="232">
          <p15:clr>
            <a:srgbClr val="A4A3A4"/>
          </p15:clr>
        </p15:guide>
        <p15:guide id="4" orient="horz" pos="2210">
          <p15:clr>
            <a:srgbClr val="A4A3A4"/>
          </p15:clr>
        </p15:guide>
        <p15:guide id="5" orient="horz" pos="123">
          <p15:clr>
            <a:srgbClr val="A4A3A4"/>
          </p15:clr>
        </p15:guide>
        <p15:guide id="6" orient="horz" pos="3239">
          <p15:clr>
            <a:srgbClr val="A4A3A4"/>
          </p15:clr>
        </p15:guide>
        <p15:guide id="7" orient="horz" pos="931">
          <p15:clr>
            <a:srgbClr val="A4A3A4"/>
          </p15:clr>
        </p15:guide>
        <p15:guide id="8" orient="horz" pos="5">
          <p15:clr>
            <a:srgbClr val="A4A3A4"/>
          </p15:clr>
        </p15:guide>
        <p15:guide id="9" pos="5647">
          <p15:clr>
            <a:srgbClr val="A4A3A4"/>
          </p15:clr>
        </p15:guide>
        <p15:guide id="1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9CDE"/>
    <a:srgbClr val="DBECD4"/>
    <a:srgbClr val="D4E7F7"/>
    <a:srgbClr val="63666A"/>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01" autoAdjust="0"/>
    <p:restoredTop sz="91646" autoAdjust="0"/>
  </p:normalViewPr>
  <p:slideViewPr>
    <p:cSldViewPr snapToGrid="0">
      <p:cViewPr varScale="1">
        <p:scale>
          <a:sx n="89" d="100"/>
          <a:sy n="89" d="100"/>
        </p:scale>
        <p:origin x="-1008" y="-96"/>
      </p:cViewPr>
      <p:guideLst>
        <p:guide orient="horz" pos="3117"/>
        <p:guide orient="horz" pos="2396"/>
        <p:guide orient="horz" pos="232"/>
        <p:guide orient="horz" pos="2210"/>
        <p:guide orient="horz" pos="123"/>
        <p:guide orient="horz" pos="3239"/>
        <p:guide orient="horz" pos="931"/>
        <p:guide orient="horz" pos="5"/>
        <p:guide pos="5647"/>
        <p:guide/>
      </p:guideLst>
    </p:cSldViewPr>
  </p:slideViewPr>
  <p:notesTextViewPr>
    <p:cViewPr>
      <p:scale>
        <a:sx n="1" d="1"/>
        <a:sy n="1" d="1"/>
      </p:scale>
      <p:origin x="0" y="0"/>
    </p:cViewPr>
  </p:notesTextViewPr>
  <p:sorterViewPr>
    <p:cViewPr>
      <p:scale>
        <a:sx n="180" d="100"/>
        <a:sy n="180" d="100"/>
      </p:scale>
      <p:origin x="0" y="0"/>
    </p:cViewPr>
  </p:sorterViewPr>
  <p:notesViewPr>
    <p:cSldViewPr snapToGrid="0">
      <p:cViewPr varScale="1">
        <p:scale>
          <a:sx n="85" d="100"/>
          <a:sy n="85" d="100"/>
        </p:scale>
        <p:origin x="-3786" y="-96"/>
      </p:cViewPr>
      <p:guideLst>
        <p:guide orient="horz" pos="2880"/>
        <p:guide pos="2160"/>
      </p:guideLst>
    </p:cSldViewPr>
  </p:notesViewPr>
  <p:gridSpacing cx="36868100" cy="368681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E473AF6-2FAB-4713-B6C6-E0386261291F}" type="datetimeFigureOut">
              <a:rPr lang="en-GB" smtClean="0"/>
              <a:pPr/>
              <a:t>30/11/2018</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898E0F9-4544-4B83-BE12-483232559C3B}" type="slidenum">
              <a:rPr lang="en-GB" smtClean="0"/>
              <a:pPr/>
              <a:t>‹#›</a:t>
            </a:fld>
            <a:endParaRPr lang="en-GB"/>
          </a:p>
        </p:txBody>
      </p:sp>
    </p:spTree>
    <p:extLst>
      <p:ext uri="{BB962C8B-B14F-4D97-AF65-F5344CB8AC3E}">
        <p14:creationId xmlns="" xmlns:p14="http://schemas.microsoft.com/office/powerpoint/2010/main" val="8457632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339265-ADFC-4563-A924-76225813E49E}" type="datetimeFigureOut">
              <a:rPr lang="en-GB" smtClean="0"/>
              <a:pPr/>
              <a:t>30/11/2018</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D8859B-D7B2-4524-A914-23A343B7401F}" type="slidenum">
              <a:rPr lang="en-GB" smtClean="0"/>
              <a:pPr/>
              <a:t>‹#›</a:t>
            </a:fld>
            <a:endParaRPr lang="en-GB"/>
          </a:p>
        </p:txBody>
      </p:sp>
    </p:spTree>
    <p:extLst>
      <p:ext uri="{BB962C8B-B14F-4D97-AF65-F5344CB8AC3E}">
        <p14:creationId xmlns="" xmlns:p14="http://schemas.microsoft.com/office/powerpoint/2010/main" val="22959608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ening Slide">
    <p:spTree>
      <p:nvGrpSpPr>
        <p:cNvPr id="1" name=""/>
        <p:cNvGrpSpPr/>
        <p:nvPr/>
      </p:nvGrpSpPr>
      <p:grpSpPr>
        <a:xfrm>
          <a:off x="0" y="0"/>
          <a:ext cx="0" cy="0"/>
          <a:chOff x="0" y="0"/>
          <a:chExt cx="0" cy="0"/>
        </a:xfrm>
      </p:grpSpPr>
      <p:sp>
        <p:nvSpPr>
          <p:cNvPr id="4" name="Rectangle 3"/>
          <p:cNvSpPr/>
          <p:nvPr userDrawn="1"/>
        </p:nvSpPr>
        <p:spPr>
          <a:xfrm>
            <a:off x="-1" y="195486"/>
            <a:ext cx="8964613" cy="39964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3" descr="Z:\RSM International\1 Design\2015\Brand\Guidelines\Logos\Logos-03.png"/>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7660916" y="4390045"/>
            <a:ext cx="1303572" cy="557969"/>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extBox 2"/>
          <p:cNvSpPr txBox="1"/>
          <p:nvPr userDrawn="1"/>
        </p:nvSpPr>
        <p:spPr>
          <a:xfrm>
            <a:off x="1058236" y="987574"/>
            <a:ext cx="5760640" cy="2123658"/>
          </a:xfrm>
          <a:prstGeom prst="rect">
            <a:avLst/>
          </a:prstGeom>
          <a:noFill/>
        </p:spPr>
        <p:txBody>
          <a:bodyPr wrap="square" rtlCol="0">
            <a:spAutoFit/>
          </a:bodyPr>
          <a:lstStyle/>
          <a:p>
            <a:r>
              <a:rPr kumimoji="0" lang="en-US" sz="4400" b="0" i="0" u="none" strike="noStrike" kern="1200" cap="none" spc="0" normalizeH="0" baseline="0" noProof="0" dirty="0" smtClean="0">
                <a:ln>
                  <a:noFill/>
                </a:ln>
                <a:solidFill>
                  <a:schemeClr val="bg1"/>
                </a:solidFill>
                <a:effectLst/>
                <a:uLnTx/>
                <a:uFillTx/>
                <a:latin typeface="+mn-lt"/>
              </a:rPr>
              <a:t>THE POWER </a:t>
            </a:r>
            <a:br>
              <a:rPr kumimoji="0" lang="en-US" sz="4400" b="0" i="0" u="none" strike="noStrike" kern="1200" cap="none" spc="0" normalizeH="0" baseline="0" noProof="0" dirty="0" smtClean="0">
                <a:ln>
                  <a:noFill/>
                </a:ln>
                <a:solidFill>
                  <a:schemeClr val="bg1"/>
                </a:solidFill>
                <a:effectLst/>
                <a:uLnTx/>
                <a:uFillTx/>
                <a:latin typeface="+mn-lt"/>
              </a:rPr>
            </a:br>
            <a:r>
              <a:rPr kumimoji="0" lang="en-US" sz="4400" b="0" i="0" u="none" strike="noStrike" kern="1200" cap="none" spc="0" normalizeH="0" baseline="0" noProof="0" dirty="0" smtClean="0">
                <a:ln>
                  <a:noFill/>
                </a:ln>
                <a:solidFill>
                  <a:schemeClr val="bg1"/>
                </a:solidFill>
                <a:effectLst/>
                <a:uLnTx/>
                <a:uFillTx/>
                <a:latin typeface="+mn-lt"/>
              </a:rPr>
              <a:t>OF BEING UNDERSTOOD</a:t>
            </a:r>
            <a:endParaRPr lang="en-GB" dirty="0">
              <a:solidFill>
                <a:schemeClr val="bg1"/>
              </a:solidFill>
            </a:endParaRPr>
          </a:p>
        </p:txBody>
      </p:sp>
      <p:sp>
        <p:nvSpPr>
          <p:cNvPr id="5" name="TextBox 4"/>
          <p:cNvSpPr txBox="1"/>
          <p:nvPr userDrawn="1"/>
        </p:nvSpPr>
        <p:spPr>
          <a:xfrm>
            <a:off x="1115616" y="3363838"/>
            <a:ext cx="432048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bg1"/>
                </a:solidFill>
              </a:rPr>
              <a:t>AUDIT | TAX | CONSULTING</a:t>
            </a:r>
          </a:p>
        </p:txBody>
      </p:sp>
      <p:sp>
        <p:nvSpPr>
          <p:cNvPr id="9" name="Rounded Rectangle 8"/>
          <p:cNvSpPr/>
          <p:nvPr userDrawn="1"/>
        </p:nvSpPr>
        <p:spPr>
          <a:xfrm>
            <a:off x="6156176" y="3651870"/>
            <a:ext cx="1296144" cy="378042"/>
          </a:xfrm>
          <a:prstGeom prst="round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ounded Rectangle 11"/>
          <p:cNvSpPr/>
          <p:nvPr userDrawn="1"/>
        </p:nvSpPr>
        <p:spPr>
          <a:xfrm>
            <a:off x="539552" y="514231"/>
            <a:ext cx="5904656" cy="3326660"/>
          </a:xfrm>
          <a:prstGeom prst="roundRect">
            <a:avLst>
              <a:gd name="adj" fmla="val 2780"/>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ounded Rectangle 12"/>
          <p:cNvSpPr/>
          <p:nvPr userDrawn="1"/>
        </p:nvSpPr>
        <p:spPr>
          <a:xfrm>
            <a:off x="858959" y="303498"/>
            <a:ext cx="7385449" cy="2988332"/>
          </a:xfrm>
          <a:prstGeom prst="roundRect">
            <a:avLst>
              <a:gd name="adj" fmla="val 3903"/>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 xmlns:p14="http://schemas.microsoft.com/office/powerpoint/2010/main" val="413820974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 5">
    <p:spTree>
      <p:nvGrpSpPr>
        <p:cNvPr id="1" name=""/>
        <p:cNvGrpSpPr/>
        <p:nvPr/>
      </p:nvGrpSpPr>
      <p:grpSpPr>
        <a:xfrm>
          <a:off x="0" y="0"/>
          <a:ext cx="0" cy="0"/>
          <a:chOff x="0" y="0"/>
          <a:chExt cx="0" cy="0"/>
        </a:xfrm>
      </p:grpSpPr>
      <p:sp>
        <p:nvSpPr>
          <p:cNvPr id="8" name="Rectangle 7"/>
          <p:cNvSpPr/>
          <p:nvPr userDrawn="1"/>
        </p:nvSpPr>
        <p:spPr>
          <a:xfrm>
            <a:off x="0" y="915988"/>
            <a:ext cx="8892480" cy="352797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userDrawn="1"/>
        </p:nvSpPr>
        <p:spPr>
          <a:xfrm>
            <a:off x="5652120" y="915988"/>
            <a:ext cx="3312368" cy="3527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Content Placeholder 33"/>
          <p:cNvSpPr>
            <a:spLocks noGrp="1"/>
          </p:cNvSpPr>
          <p:nvPr>
            <p:ph sz="quarter" idx="14"/>
          </p:nvPr>
        </p:nvSpPr>
        <p:spPr>
          <a:xfrm>
            <a:off x="251520" y="1059582"/>
            <a:ext cx="5040560" cy="2376264"/>
          </a:xfrm>
          <a:prstGeom prst="rect">
            <a:avLst/>
          </a:prstGeom>
        </p:spPr>
        <p:txBody>
          <a:bodyPr anchor="ctr">
            <a:normAutofit/>
          </a:bodyPr>
          <a:lstStyle>
            <a:lvl1pPr marL="0" indent="0" algn="ctr">
              <a:buNone/>
              <a:defRPr sz="2000" b="0" i="0" cap="all" baseline="0">
                <a:solidFill>
                  <a:schemeClr val="accent1"/>
                </a:solidFill>
              </a:defRPr>
            </a:lvl1pPr>
            <a:lvl2pPr>
              <a:defRPr sz="2000" b="1" i="0" cap="all" baseline="0">
                <a:solidFill>
                  <a:schemeClr val="accent1"/>
                </a:solidFill>
              </a:defRPr>
            </a:lvl2pPr>
            <a:lvl3pPr>
              <a:defRPr sz="2000" b="1" i="0" cap="all" baseline="0">
                <a:solidFill>
                  <a:schemeClr val="accent1"/>
                </a:solidFill>
              </a:defRPr>
            </a:lvl3pPr>
            <a:lvl4pPr>
              <a:defRPr sz="2000" b="1" i="0" cap="all" baseline="0">
                <a:solidFill>
                  <a:schemeClr val="accent1"/>
                </a:solidFill>
              </a:defRPr>
            </a:lvl4pPr>
            <a:lvl5pPr>
              <a:defRPr sz="2000" b="1" i="0" cap="all" baseline="0">
                <a:solidFill>
                  <a:schemeClr val="accent1"/>
                </a:solidFill>
              </a:defRPr>
            </a:lvl5pPr>
          </a:lstStyle>
          <a:p>
            <a:pPr lvl="0"/>
            <a:endParaRPr lang="en-US" dirty="0" smtClean="0"/>
          </a:p>
        </p:txBody>
      </p:sp>
      <p:sp>
        <p:nvSpPr>
          <p:cNvPr id="4" name="Text Placeholder 3"/>
          <p:cNvSpPr>
            <a:spLocks noGrp="1"/>
          </p:cNvSpPr>
          <p:nvPr>
            <p:ph type="body" sz="quarter" idx="15"/>
          </p:nvPr>
        </p:nvSpPr>
        <p:spPr>
          <a:xfrm>
            <a:off x="5796137" y="1059582"/>
            <a:ext cx="3038480" cy="3198277"/>
          </a:xfrm>
          <a:prstGeom prst="rect">
            <a:avLst/>
          </a:prstGeom>
          <a:ln>
            <a:noFill/>
          </a:ln>
        </p:spPr>
        <p:txBody>
          <a:bodyPr>
            <a:normAutofit/>
          </a:bodyPr>
          <a:lstStyle>
            <a:lvl1pPr>
              <a:spcAft>
                <a:spcPts val="600"/>
              </a:spcAft>
              <a:defRPr sz="1800" baseline="0">
                <a:solidFill>
                  <a:schemeClr val="bg1"/>
                </a:solidFill>
              </a:defRPr>
            </a:lvl1pPr>
            <a:lvl2pPr>
              <a:defRPr sz="1800" baseline="0">
                <a:solidFill>
                  <a:schemeClr val="bg1"/>
                </a:solidFill>
              </a:defRPr>
            </a:lvl2pPr>
            <a:lvl3pPr>
              <a:defRPr sz="1800" baseline="0">
                <a:solidFill>
                  <a:schemeClr val="bg1"/>
                </a:solidFill>
              </a:defRPr>
            </a:lvl3pPr>
            <a:lvl4pPr>
              <a:defRPr sz="1800" baseline="0">
                <a:solidFill>
                  <a:schemeClr val="bg1"/>
                </a:solidFill>
              </a:defRPr>
            </a:lvl4pPr>
            <a:lvl5pPr>
              <a:defRPr sz="1800" baseline="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Text Placeholder 5"/>
          <p:cNvSpPr>
            <a:spLocks noGrp="1"/>
          </p:cNvSpPr>
          <p:nvPr>
            <p:ph type="body" sz="quarter" idx="17" hasCustomPrompt="1"/>
          </p:nvPr>
        </p:nvSpPr>
        <p:spPr>
          <a:xfrm>
            <a:off x="250825" y="3579862"/>
            <a:ext cx="5041900" cy="673859"/>
          </a:xfrm>
          <a:prstGeom prst="rect">
            <a:avLst/>
          </a:prstGeom>
        </p:spPr>
        <p:txBody>
          <a:bodyPr>
            <a:normAutofit/>
          </a:bodyPr>
          <a:lstStyle>
            <a:lvl1pPr marL="0" indent="0">
              <a:spcAft>
                <a:spcPts val="1200"/>
              </a:spcAft>
              <a:buNone/>
              <a:defRPr sz="1600" baseline="0"/>
            </a:lvl1pPr>
            <a:lvl2pPr>
              <a:defRPr sz="1400" baseline="0"/>
            </a:lvl2pPr>
            <a:lvl3pPr>
              <a:defRPr sz="1400" baseline="0"/>
            </a:lvl3pPr>
            <a:lvl4pPr>
              <a:defRPr sz="1400" baseline="0"/>
            </a:lvl4pPr>
            <a:lvl5pPr>
              <a:defRPr sz="1400" baseline="0"/>
            </a:lvl5pPr>
          </a:lstStyle>
          <a:p>
            <a:pPr lvl="0"/>
            <a:r>
              <a:rPr lang="en-US" dirty="0" smtClean="0"/>
              <a:t>Paragraph/caption for object above</a:t>
            </a:r>
          </a:p>
        </p:txBody>
      </p:sp>
      <p:sp>
        <p:nvSpPr>
          <p:cNvPr id="13" name="Text Placeholder 16"/>
          <p:cNvSpPr>
            <a:spLocks noGrp="1"/>
          </p:cNvSpPr>
          <p:nvPr>
            <p:ph type="body" sz="quarter" idx="13" hasCustomPrompt="1"/>
          </p:nvPr>
        </p:nvSpPr>
        <p:spPr>
          <a:xfrm>
            <a:off x="251520" y="339502"/>
            <a:ext cx="8713094" cy="270272"/>
          </a:xfrm>
          <a:prstGeom prst="rect">
            <a:avLst/>
          </a:prstGeom>
          <a:noFill/>
        </p:spPr>
        <p:txBody>
          <a:bodyPr anchor="ctr">
            <a:noAutofit/>
          </a:bodyPr>
          <a:lstStyle>
            <a:lvl1pPr marL="0" indent="0">
              <a:buNone/>
              <a:defRPr sz="2800" b="0" i="0" cap="none" baseline="0">
                <a:solidFill>
                  <a:schemeClr val="accent1"/>
                </a:solidFill>
                <a:latin typeface="+mj-lt"/>
              </a:defRPr>
            </a:lvl1pPr>
            <a:lvl2pPr>
              <a:defRPr sz="800" cap="all" baseline="0"/>
            </a:lvl2pPr>
            <a:lvl3pPr>
              <a:defRPr sz="800" cap="all" baseline="0"/>
            </a:lvl3pPr>
            <a:lvl4pPr>
              <a:defRPr sz="800" cap="all" baseline="0"/>
            </a:lvl4pPr>
            <a:lvl5pPr>
              <a:defRPr sz="800" cap="all" baseline="0"/>
            </a:lvl5pPr>
          </a:lstStyle>
          <a:p>
            <a:pPr lvl="0"/>
            <a:r>
              <a:rPr lang="en-GB" dirty="0" smtClean="0"/>
              <a:t>Click to edit title – 28pt</a:t>
            </a:r>
          </a:p>
        </p:txBody>
      </p:sp>
      <p:cxnSp>
        <p:nvCxnSpPr>
          <p:cNvPr id="14" name="Straight Connector 13"/>
          <p:cNvCxnSpPr/>
          <p:nvPr userDrawn="1"/>
        </p:nvCxnSpPr>
        <p:spPr>
          <a:xfrm>
            <a:off x="251520" y="771550"/>
            <a:ext cx="14401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1844080" y="771550"/>
            <a:ext cx="200784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3995936" y="771550"/>
            <a:ext cx="4968677" cy="0"/>
          </a:xfrm>
          <a:prstGeom prst="line">
            <a:avLst/>
          </a:prstGeom>
          <a:ln/>
        </p:spPr>
        <p:style>
          <a:lnRef idx="1">
            <a:schemeClr val="accent1"/>
          </a:lnRef>
          <a:fillRef idx="0">
            <a:schemeClr val="accent1"/>
          </a:fillRef>
          <a:effectRef idx="0">
            <a:schemeClr val="accent1"/>
          </a:effectRef>
          <a:fontRef idx="minor">
            <a:schemeClr val="tx1"/>
          </a:fontRef>
        </p:style>
      </p:cxnSp>
      <p:pic>
        <p:nvPicPr>
          <p:cNvPr id="12" name="Picture 3" descr="Z:\RSM International\1 Design\2015\Brand\Guidelines\Logos\Logos-03.png"/>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8159814" y="4603589"/>
            <a:ext cx="804674" cy="344425"/>
          </a:xfrm>
          <a:prstGeom prst="rect">
            <a:avLst/>
          </a:prstGeom>
          <a:noFill/>
          <a:ln>
            <a:noFill/>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08326415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pic>
        <p:nvPicPr>
          <p:cNvPr id="16" name="Picture 3" descr="Z:\RSM International\1 Design\2015\Brand\Guidelines\Logos\Logos-03.png"/>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8159814" y="4603589"/>
            <a:ext cx="804674" cy="344425"/>
          </a:xfrm>
          <a:prstGeom prst="rect">
            <a:avLst/>
          </a:prstGeom>
          <a:noFill/>
          <a:ln>
            <a:noFill/>
          </a:ln>
          <a:extLst>
            <a:ext uri="{909E8E84-426E-40DD-AFC4-6F175D3DCCD1}">
              <a14:hiddenFill xmlns="" xmlns:a14="http://schemas.microsoft.com/office/drawing/2010/main">
                <a:solidFill>
                  <a:srgbClr val="FFFFFF"/>
                </a:solidFill>
              </a14:hiddenFill>
            </a:ext>
          </a:extLst>
        </p:spPr>
      </p:pic>
      <p:sp>
        <p:nvSpPr>
          <p:cNvPr id="21" name="Rectangle 20"/>
          <p:cNvSpPr/>
          <p:nvPr userDrawn="1"/>
        </p:nvSpPr>
        <p:spPr>
          <a:xfrm>
            <a:off x="0" y="915988"/>
            <a:ext cx="503040" cy="35279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userDrawn="1"/>
        </p:nvSpPr>
        <p:spPr>
          <a:xfrm>
            <a:off x="611560" y="915988"/>
            <a:ext cx="1080120" cy="352797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 Placeholder 5"/>
          <p:cNvSpPr>
            <a:spLocks noGrp="1"/>
          </p:cNvSpPr>
          <p:nvPr>
            <p:ph type="body" sz="quarter" idx="14" hasCustomPrompt="1"/>
          </p:nvPr>
        </p:nvSpPr>
        <p:spPr>
          <a:xfrm>
            <a:off x="1844079" y="915988"/>
            <a:ext cx="7119697" cy="503237"/>
          </a:xfrm>
          <a:prstGeom prst="rect">
            <a:avLst/>
          </a:prstGeom>
        </p:spPr>
        <p:txBody>
          <a:bodyPr>
            <a:noAutofit/>
          </a:bodyPr>
          <a:lstStyle>
            <a:lvl1pPr marL="0" indent="0">
              <a:buNone/>
              <a:defRPr sz="2400"/>
            </a:lvl1pPr>
          </a:lstStyle>
          <a:p>
            <a:pPr lvl="0"/>
            <a:r>
              <a:rPr lang="en-US" dirty="0" smtClean="0"/>
              <a:t>Click to edit subheading – 24pt</a:t>
            </a:r>
            <a:endParaRPr lang="en-GB" dirty="0"/>
          </a:p>
        </p:txBody>
      </p:sp>
      <p:sp>
        <p:nvSpPr>
          <p:cNvPr id="30" name="Text Placeholder 16"/>
          <p:cNvSpPr>
            <a:spLocks noGrp="1"/>
          </p:cNvSpPr>
          <p:nvPr>
            <p:ph type="body" sz="quarter" idx="13" hasCustomPrompt="1"/>
          </p:nvPr>
        </p:nvSpPr>
        <p:spPr>
          <a:xfrm>
            <a:off x="251519" y="339502"/>
            <a:ext cx="8729281" cy="270272"/>
          </a:xfrm>
          <a:prstGeom prst="rect">
            <a:avLst/>
          </a:prstGeom>
          <a:noFill/>
        </p:spPr>
        <p:txBody>
          <a:bodyPr anchor="ctr">
            <a:noAutofit/>
          </a:bodyPr>
          <a:lstStyle>
            <a:lvl1pPr marL="0" indent="0">
              <a:buNone/>
              <a:defRPr sz="2800" b="0" i="0" cap="none" baseline="0">
                <a:solidFill>
                  <a:schemeClr val="accent2"/>
                </a:solidFill>
                <a:latin typeface="+mj-lt"/>
              </a:defRPr>
            </a:lvl1pPr>
            <a:lvl2pPr>
              <a:defRPr sz="800" cap="all" baseline="0"/>
            </a:lvl2pPr>
            <a:lvl3pPr>
              <a:defRPr sz="800" cap="all" baseline="0"/>
            </a:lvl3pPr>
            <a:lvl4pPr>
              <a:defRPr sz="800" cap="all" baseline="0"/>
            </a:lvl4pPr>
            <a:lvl5pPr>
              <a:defRPr sz="800" cap="all" baseline="0"/>
            </a:lvl5pPr>
          </a:lstStyle>
          <a:p>
            <a:pPr lvl="0"/>
            <a:r>
              <a:rPr lang="en-GB" dirty="0" smtClean="0"/>
              <a:t>Click to edit title – 28pt</a:t>
            </a:r>
          </a:p>
        </p:txBody>
      </p:sp>
      <p:cxnSp>
        <p:nvCxnSpPr>
          <p:cNvPr id="31" name="Straight Connector 30"/>
          <p:cNvCxnSpPr/>
          <p:nvPr userDrawn="1"/>
        </p:nvCxnSpPr>
        <p:spPr>
          <a:xfrm>
            <a:off x="251520" y="771550"/>
            <a:ext cx="14401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a:xfrm>
            <a:off x="1844080" y="771550"/>
            <a:ext cx="200784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3995936" y="771550"/>
            <a:ext cx="4968677" cy="0"/>
          </a:xfrm>
          <a:prstGeom prst="line">
            <a:avLst/>
          </a:prstGeom>
          <a:ln/>
        </p:spPr>
        <p:style>
          <a:lnRef idx="1">
            <a:schemeClr val="accent1"/>
          </a:lnRef>
          <a:fillRef idx="0">
            <a:schemeClr val="accent1"/>
          </a:fillRef>
          <a:effectRef idx="0">
            <a:schemeClr val="accent1"/>
          </a:effectRef>
          <a:fontRef idx="minor">
            <a:schemeClr val="tx1"/>
          </a:fontRef>
        </p:style>
      </p:cxnSp>
      <p:sp>
        <p:nvSpPr>
          <p:cNvPr id="34" name="Content Placeholder 2"/>
          <p:cNvSpPr>
            <a:spLocks noGrp="1"/>
          </p:cNvSpPr>
          <p:nvPr>
            <p:ph sz="quarter" idx="16"/>
          </p:nvPr>
        </p:nvSpPr>
        <p:spPr>
          <a:xfrm>
            <a:off x="1844080" y="1492250"/>
            <a:ext cx="7120408" cy="2951163"/>
          </a:xfrm>
          <a:prstGeom prst="rect">
            <a:avLst/>
          </a:prstGeom>
        </p:spPr>
        <p:txBody>
          <a:bodyPr>
            <a:normAutofit/>
          </a:bodyPr>
          <a:lstStyle>
            <a:lvl1pPr>
              <a:defRPr sz="1600"/>
            </a:lvl1pPr>
            <a:lvl2pPr>
              <a:defRPr sz="1600"/>
            </a:lvl2pPr>
            <a:lvl3pPr>
              <a:defRPr sz="16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 xmlns:p14="http://schemas.microsoft.com/office/powerpoint/2010/main" val="383255071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Slide 2">
    <p:spTree>
      <p:nvGrpSpPr>
        <p:cNvPr id="1" name=""/>
        <p:cNvGrpSpPr/>
        <p:nvPr/>
      </p:nvGrpSpPr>
      <p:grpSpPr>
        <a:xfrm>
          <a:off x="0" y="0"/>
          <a:ext cx="0" cy="0"/>
          <a:chOff x="0" y="0"/>
          <a:chExt cx="0" cy="0"/>
        </a:xfrm>
      </p:grpSpPr>
      <p:sp>
        <p:nvSpPr>
          <p:cNvPr id="30" name="Text Placeholder 16"/>
          <p:cNvSpPr>
            <a:spLocks noGrp="1"/>
          </p:cNvSpPr>
          <p:nvPr>
            <p:ph type="body" sz="quarter" idx="13" hasCustomPrompt="1"/>
          </p:nvPr>
        </p:nvSpPr>
        <p:spPr>
          <a:xfrm>
            <a:off x="251520" y="339502"/>
            <a:ext cx="8712968" cy="270272"/>
          </a:xfrm>
          <a:prstGeom prst="rect">
            <a:avLst/>
          </a:prstGeom>
          <a:noFill/>
        </p:spPr>
        <p:txBody>
          <a:bodyPr anchor="ctr">
            <a:noAutofit/>
          </a:bodyPr>
          <a:lstStyle>
            <a:lvl1pPr marL="0" indent="0">
              <a:buNone/>
              <a:defRPr sz="2800" b="0" i="0" cap="none" baseline="0">
                <a:solidFill>
                  <a:schemeClr val="accent2"/>
                </a:solidFill>
                <a:latin typeface="+mj-lt"/>
              </a:defRPr>
            </a:lvl1pPr>
            <a:lvl2pPr>
              <a:defRPr sz="800" cap="all" baseline="0"/>
            </a:lvl2pPr>
            <a:lvl3pPr>
              <a:defRPr sz="800" cap="all" baseline="0"/>
            </a:lvl3pPr>
            <a:lvl4pPr>
              <a:defRPr sz="800" cap="all" baseline="0"/>
            </a:lvl4pPr>
            <a:lvl5pPr>
              <a:defRPr sz="800" cap="all" baseline="0"/>
            </a:lvl5pPr>
          </a:lstStyle>
          <a:p>
            <a:pPr lvl="0"/>
            <a:r>
              <a:rPr lang="en-GB" dirty="0" smtClean="0"/>
              <a:t>Click to edit title – 28pt</a:t>
            </a:r>
          </a:p>
        </p:txBody>
      </p:sp>
      <p:cxnSp>
        <p:nvCxnSpPr>
          <p:cNvPr id="31" name="Straight Connector 30"/>
          <p:cNvCxnSpPr/>
          <p:nvPr userDrawn="1"/>
        </p:nvCxnSpPr>
        <p:spPr>
          <a:xfrm>
            <a:off x="251520" y="771550"/>
            <a:ext cx="14401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a:xfrm>
            <a:off x="1844080" y="771550"/>
            <a:ext cx="200784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3995936" y="771550"/>
            <a:ext cx="4968677" cy="0"/>
          </a:xfrm>
          <a:prstGeom prst="line">
            <a:avLst/>
          </a:prstGeom>
          <a:ln/>
        </p:spPr>
        <p:style>
          <a:lnRef idx="1">
            <a:schemeClr val="accent1"/>
          </a:lnRef>
          <a:fillRef idx="0">
            <a:schemeClr val="accent1"/>
          </a:fillRef>
          <a:effectRef idx="0">
            <a:schemeClr val="accent1"/>
          </a:effectRef>
          <a:fontRef idx="minor">
            <a:schemeClr val="tx1"/>
          </a:fontRef>
        </p:style>
      </p:cxnSp>
      <p:sp>
        <p:nvSpPr>
          <p:cNvPr id="34" name="Content Placeholder 2"/>
          <p:cNvSpPr>
            <a:spLocks noGrp="1"/>
          </p:cNvSpPr>
          <p:nvPr>
            <p:ph sz="quarter" idx="16"/>
          </p:nvPr>
        </p:nvSpPr>
        <p:spPr>
          <a:xfrm>
            <a:off x="251520" y="915988"/>
            <a:ext cx="8712968" cy="3527425"/>
          </a:xfrm>
          <a:prstGeom prst="rect">
            <a:avLst/>
          </a:prstGeom>
        </p:spPr>
        <p:txBody>
          <a:bodyPr>
            <a:normAutofit/>
          </a:bodyPr>
          <a:lstStyle>
            <a:lvl1pPr>
              <a:defRPr sz="1600"/>
            </a:lvl1pPr>
            <a:lvl2pPr>
              <a:defRPr sz="1600"/>
            </a:lvl2pPr>
            <a:lvl3pPr>
              <a:defRPr sz="16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8" name="Picture 3" descr="Z:\RSM International\1 Design\2015\Brand\Guidelines\Logos\Logos-03.png"/>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8159814" y="4603589"/>
            <a:ext cx="804674" cy="344425"/>
          </a:xfrm>
          <a:prstGeom prst="rect">
            <a:avLst/>
          </a:prstGeom>
          <a:noFill/>
          <a:ln>
            <a:noFill/>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83319366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Slide 3">
    <p:spTree>
      <p:nvGrpSpPr>
        <p:cNvPr id="1" name=""/>
        <p:cNvGrpSpPr/>
        <p:nvPr/>
      </p:nvGrpSpPr>
      <p:grpSpPr>
        <a:xfrm>
          <a:off x="0" y="0"/>
          <a:ext cx="0" cy="0"/>
          <a:chOff x="0" y="0"/>
          <a:chExt cx="0" cy="0"/>
        </a:xfrm>
      </p:grpSpPr>
      <p:sp>
        <p:nvSpPr>
          <p:cNvPr id="8" name="Rectangle 7"/>
          <p:cNvSpPr/>
          <p:nvPr userDrawn="1"/>
        </p:nvSpPr>
        <p:spPr>
          <a:xfrm>
            <a:off x="0" y="915988"/>
            <a:ext cx="251520" cy="35279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userDrawn="1"/>
        </p:nvSpPr>
        <p:spPr>
          <a:xfrm>
            <a:off x="316279" y="915988"/>
            <a:ext cx="626027" cy="352797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 Placeholder 16"/>
          <p:cNvSpPr>
            <a:spLocks noGrp="1"/>
          </p:cNvSpPr>
          <p:nvPr>
            <p:ph type="body" sz="quarter" idx="13" hasCustomPrompt="1"/>
          </p:nvPr>
        </p:nvSpPr>
        <p:spPr>
          <a:xfrm>
            <a:off x="251520" y="339502"/>
            <a:ext cx="8720198" cy="270272"/>
          </a:xfrm>
          <a:prstGeom prst="rect">
            <a:avLst/>
          </a:prstGeom>
          <a:noFill/>
        </p:spPr>
        <p:txBody>
          <a:bodyPr anchor="ctr">
            <a:noAutofit/>
          </a:bodyPr>
          <a:lstStyle>
            <a:lvl1pPr marL="0" indent="0">
              <a:buNone/>
              <a:defRPr sz="2800" b="0" i="0" cap="none" baseline="0">
                <a:solidFill>
                  <a:schemeClr val="accent1"/>
                </a:solidFill>
                <a:latin typeface="+mj-lt"/>
              </a:defRPr>
            </a:lvl1pPr>
            <a:lvl2pPr>
              <a:defRPr sz="800" cap="all" baseline="0"/>
            </a:lvl2pPr>
            <a:lvl3pPr>
              <a:defRPr sz="800" cap="all" baseline="0"/>
            </a:lvl3pPr>
            <a:lvl4pPr>
              <a:defRPr sz="800" cap="all" baseline="0"/>
            </a:lvl4pPr>
            <a:lvl5pPr>
              <a:defRPr sz="800" cap="all" baseline="0"/>
            </a:lvl5pPr>
          </a:lstStyle>
          <a:p>
            <a:pPr lvl="0"/>
            <a:r>
              <a:rPr lang="en-GB" dirty="0" smtClean="0"/>
              <a:t>Click to edit title – 28pt</a:t>
            </a:r>
          </a:p>
        </p:txBody>
      </p:sp>
      <p:cxnSp>
        <p:nvCxnSpPr>
          <p:cNvPr id="23" name="Straight Connector 22"/>
          <p:cNvCxnSpPr/>
          <p:nvPr userDrawn="1"/>
        </p:nvCxnSpPr>
        <p:spPr>
          <a:xfrm>
            <a:off x="251520" y="771550"/>
            <a:ext cx="14401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a:off x="1844080" y="771550"/>
            <a:ext cx="200784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a:off x="3995936" y="771550"/>
            <a:ext cx="4968552" cy="0"/>
          </a:xfrm>
          <a:prstGeom prst="line">
            <a:avLst/>
          </a:prstGeom>
          <a:ln/>
        </p:spPr>
        <p:style>
          <a:lnRef idx="1">
            <a:schemeClr val="accent1"/>
          </a:lnRef>
          <a:fillRef idx="0">
            <a:schemeClr val="accent1"/>
          </a:fillRef>
          <a:effectRef idx="0">
            <a:schemeClr val="accent1"/>
          </a:effectRef>
          <a:fontRef idx="minor">
            <a:schemeClr val="tx1"/>
          </a:fontRef>
        </p:style>
      </p:cxnSp>
      <p:sp>
        <p:nvSpPr>
          <p:cNvPr id="26" name="Text Placeholder 5"/>
          <p:cNvSpPr>
            <a:spLocks noGrp="1"/>
          </p:cNvSpPr>
          <p:nvPr>
            <p:ph type="body" sz="quarter" idx="14" hasCustomPrompt="1"/>
          </p:nvPr>
        </p:nvSpPr>
        <p:spPr>
          <a:xfrm>
            <a:off x="1038153" y="915988"/>
            <a:ext cx="7925624" cy="503237"/>
          </a:xfrm>
          <a:prstGeom prst="rect">
            <a:avLst/>
          </a:prstGeom>
        </p:spPr>
        <p:txBody>
          <a:bodyPr>
            <a:noAutofit/>
          </a:bodyPr>
          <a:lstStyle>
            <a:lvl1pPr marL="0" indent="0">
              <a:buNone/>
              <a:defRPr sz="2400"/>
            </a:lvl1pPr>
          </a:lstStyle>
          <a:p>
            <a:pPr lvl="0"/>
            <a:r>
              <a:rPr lang="en-US" dirty="0" smtClean="0"/>
              <a:t>Click to edit subheading – 24pt</a:t>
            </a:r>
            <a:endParaRPr lang="en-GB" dirty="0"/>
          </a:p>
        </p:txBody>
      </p:sp>
      <p:sp>
        <p:nvSpPr>
          <p:cNvPr id="27" name="Content Placeholder 2"/>
          <p:cNvSpPr>
            <a:spLocks noGrp="1"/>
          </p:cNvSpPr>
          <p:nvPr>
            <p:ph sz="quarter" idx="16"/>
          </p:nvPr>
        </p:nvSpPr>
        <p:spPr>
          <a:xfrm>
            <a:off x="1038072" y="1492250"/>
            <a:ext cx="7926416" cy="2951163"/>
          </a:xfrm>
          <a:prstGeom prst="rect">
            <a:avLst/>
          </a:prstGeom>
        </p:spPr>
        <p:txBody>
          <a:bodyPr>
            <a:normAutofit/>
          </a:bodyPr>
          <a:lstStyle>
            <a:lvl1pPr>
              <a:defRPr sz="1600"/>
            </a:lvl1pPr>
            <a:lvl2pPr>
              <a:defRPr sz="1600"/>
            </a:lvl2pPr>
            <a:lvl3pPr>
              <a:defRPr sz="16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11" name="Picture 3" descr="Z:\RSM International\1 Design\2015\Brand\Guidelines\Logos\Logos-03.png"/>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8159814" y="4603589"/>
            <a:ext cx="804674" cy="344425"/>
          </a:xfrm>
          <a:prstGeom prst="rect">
            <a:avLst/>
          </a:prstGeom>
          <a:noFill/>
          <a:ln>
            <a:noFill/>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98127583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Slide 4 - with columns">
    <p:spTree>
      <p:nvGrpSpPr>
        <p:cNvPr id="1" name=""/>
        <p:cNvGrpSpPr/>
        <p:nvPr/>
      </p:nvGrpSpPr>
      <p:grpSpPr>
        <a:xfrm>
          <a:off x="0" y="0"/>
          <a:ext cx="0" cy="0"/>
          <a:chOff x="0" y="0"/>
          <a:chExt cx="0" cy="0"/>
        </a:xfrm>
      </p:grpSpPr>
      <p:sp>
        <p:nvSpPr>
          <p:cNvPr id="6" name="Rectangle 5"/>
          <p:cNvSpPr/>
          <p:nvPr userDrawn="1"/>
        </p:nvSpPr>
        <p:spPr>
          <a:xfrm>
            <a:off x="251520" y="267494"/>
            <a:ext cx="8712968" cy="5040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 Placeholder 16"/>
          <p:cNvSpPr>
            <a:spLocks noGrp="1"/>
          </p:cNvSpPr>
          <p:nvPr>
            <p:ph type="body" sz="quarter" idx="13" hasCustomPrompt="1"/>
          </p:nvPr>
        </p:nvSpPr>
        <p:spPr>
          <a:xfrm>
            <a:off x="251520" y="357262"/>
            <a:ext cx="8640772" cy="270272"/>
          </a:xfrm>
          <a:prstGeom prst="rect">
            <a:avLst/>
          </a:prstGeom>
          <a:noFill/>
        </p:spPr>
        <p:txBody>
          <a:bodyPr anchor="ctr">
            <a:noAutofit/>
          </a:bodyPr>
          <a:lstStyle>
            <a:lvl1pPr marL="0" indent="0">
              <a:buNone/>
              <a:defRPr sz="2800" b="0" i="0" cap="none" baseline="0">
                <a:solidFill>
                  <a:schemeClr val="bg1"/>
                </a:solidFill>
                <a:latin typeface="+mj-lt"/>
              </a:defRPr>
            </a:lvl1pPr>
            <a:lvl2pPr>
              <a:defRPr sz="800" cap="all" baseline="0"/>
            </a:lvl2pPr>
            <a:lvl3pPr>
              <a:defRPr sz="800" cap="all" baseline="0"/>
            </a:lvl3pPr>
            <a:lvl4pPr>
              <a:defRPr sz="800" cap="all" baseline="0"/>
            </a:lvl4pPr>
            <a:lvl5pPr>
              <a:defRPr sz="800" cap="all" baseline="0"/>
            </a:lvl5pPr>
          </a:lstStyle>
          <a:p>
            <a:pPr lvl="0"/>
            <a:r>
              <a:rPr lang="en-GB" dirty="0" smtClean="0"/>
              <a:t>Click to edit Title – 28pt</a:t>
            </a:r>
            <a:endParaRPr lang="en-GB" dirty="0"/>
          </a:p>
        </p:txBody>
      </p:sp>
      <p:sp>
        <p:nvSpPr>
          <p:cNvPr id="12" name="Text Placeholder 5"/>
          <p:cNvSpPr>
            <a:spLocks noGrp="1"/>
          </p:cNvSpPr>
          <p:nvPr>
            <p:ph type="body" sz="quarter" idx="14" hasCustomPrompt="1"/>
          </p:nvPr>
        </p:nvSpPr>
        <p:spPr>
          <a:xfrm>
            <a:off x="251520" y="915566"/>
            <a:ext cx="8712968" cy="485775"/>
          </a:xfrm>
          <a:prstGeom prst="rect">
            <a:avLst/>
          </a:prstGeom>
        </p:spPr>
        <p:txBody>
          <a:bodyPr>
            <a:noAutofit/>
          </a:bodyPr>
          <a:lstStyle>
            <a:lvl1pPr marL="0" indent="0">
              <a:buNone/>
              <a:defRPr sz="2400">
                <a:solidFill>
                  <a:schemeClr val="accent2"/>
                </a:solidFill>
              </a:defRPr>
            </a:lvl1pPr>
          </a:lstStyle>
          <a:p>
            <a:pPr lvl="0"/>
            <a:r>
              <a:rPr lang="en-US" dirty="0" smtClean="0"/>
              <a:t>Click to edit subheading – 24pt</a:t>
            </a:r>
            <a:endParaRPr lang="en-GB" dirty="0"/>
          </a:p>
        </p:txBody>
      </p:sp>
      <p:sp>
        <p:nvSpPr>
          <p:cNvPr id="23" name="Rectangle 22"/>
          <p:cNvSpPr/>
          <p:nvPr userDrawn="1"/>
        </p:nvSpPr>
        <p:spPr>
          <a:xfrm>
            <a:off x="1141" y="267494"/>
            <a:ext cx="178371" cy="50403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Content Placeholder 2"/>
          <p:cNvSpPr>
            <a:spLocks noGrp="1"/>
          </p:cNvSpPr>
          <p:nvPr>
            <p:ph sz="quarter" idx="16"/>
          </p:nvPr>
        </p:nvSpPr>
        <p:spPr>
          <a:xfrm>
            <a:off x="251520" y="1492250"/>
            <a:ext cx="8712968" cy="2951163"/>
          </a:xfrm>
          <a:prstGeom prst="rect">
            <a:avLst/>
          </a:prstGeom>
        </p:spPr>
        <p:txBody>
          <a:bodyPr numCol="2">
            <a:noAutofit/>
          </a:bodyPr>
          <a:lstStyle>
            <a:lvl1pPr>
              <a:defRPr sz="1600"/>
            </a:lvl1pPr>
            <a:lvl2pPr>
              <a:defRPr sz="1600"/>
            </a:lvl2pPr>
            <a:lvl3pPr>
              <a:defRPr sz="16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8" name="Picture 3" descr="Z:\RSM International\1 Design\2015\Brand\Guidelines\Logos\Logos-03.png"/>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8159814" y="4603589"/>
            <a:ext cx="804674" cy="344425"/>
          </a:xfrm>
          <a:prstGeom prst="rect">
            <a:avLst/>
          </a:prstGeom>
          <a:noFill/>
          <a:ln>
            <a:noFill/>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9940305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Slide 5">
    <p:spTree>
      <p:nvGrpSpPr>
        <p:cNvPr id="1" name=""/>
        <p:cNvGrpSpPr/>
        <p:nvPr/>
      </p:nvGrpSpPr>
      <p:grpSpPr>
        <a:xfrm>
          <a:off x="0" y="0"/>
          <a:ext cx="0" cy="0"/>
          <a:chOff x="0" y="0"/>
          <a:chExt cx="0" cy="0"/>
        </a:xfrm>
      </p:grpSpPr>
      <p:sp>
        <p:nvSpPr>
          <p:cNvPr id="6" name="Rectangle 5"/>
          <p:cNvSpPr/>
          <p:nvPr userDrawn="1"/>
        </p:nvSpPr>
        <p:spPr>
          <a:xfrm>
            <a:off x="251519" y="267494"/>
            <a:ext cx="8713093" cy="5040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 Placeholder 16"/>
          <p:cNvSpPr>
            <a:spLocks noGrp="1"/>
          </p:cNvSpPr>
          <p:nvPr>
            <p:ph type="body" sz="quarter" idx="13" hasCustomPrompt="1"/>
          </p:nvPr>
        </p:nvSpPr>
        <p:spPr>
          <a:xfrm>
            <a:off x="251520" y="357262"/>
            <a:ext cx="8640772" cy="270272"/>
          </a:xfrm>
          <a:prstGeom prst="rect">
            <a:avLst/>
          </a:prstGeom>
          <a:noFill/>
        </p:spPr>
        <p:txBody>
          <a:bodyPr anchor="ctr">
            <a:noAutofit/>
          </a:bodyPr>
          <a:lstStyle>
            <a:lvl1pPr marL="0" indent="0">
              <a:buNone/>
              <a:defRPr sz="2800" b="0" i="0" cap="none" baseline="0">
                <a:solidFill>
                  <a:schemeClr val="bg1"/>
                </a:solidFill>
                <a:latin typeface="+mj-lt"/>
              </a:defRPr>
            </a:lvl1pPr>
            <a:lvl2pPr>
              <a:defRPr sz="800" cap="all" baseline="0"/>
            </a:lvl2pPr>
            <a:lvl3pPr>
              <a:defRPr sz="800" cap="all" baseline="0"/>
            </a:lvl3pPr>
            <a:lvl4pPr>
              <a:defRPr sz="800" cap="all" baseline="0"/>
            </a:lvl4pPr>
            <a:lvl5pPr>
              <a:defRPr sz="800" cap="all" baseline="0"/>
            </a:lvl5pPr>
          </a:lstStyle>
          <a:p>
            <a:pPr lvl="0"/>
            <a:r>
              <a:rPr lang="en-GB" dirty="0" smtClean="0"/>
              <a:t>Click to edit Title – 28pt</a:t>
            </a:r>
            <a:endParaRPr lang="en-GB" dirty="0"/>
          </a:p>
        </p:txBody>
      </p:sp>
      <p:sp>
        <p:nvSpPr>
          <p:cNvPr id="12" name="Text Placeholder 5"/>
          <p:cNvSpPr>
            <a:spLocks noGrp="1"/>
          </p:cNvSpPr>
          <p:nvPr>
            <p:ph type="body" sz="quarter" idx="14" hasCustomPrompt="1"/>
          </p:nvPr>
        </p:nvSpPr>
        <p:spPr>
          <a:xfrm>
            <a:off x="251520" y="915566"/>
            <a:ext cx="8712968" cy="485775"/>
          </a:xfrm>
          <a:prstGeom prst="rect">
            <a:avLst/>
          </a:prstGeom>
        </p:spPr>
        <p:txBody>
          <a:bodyPr>
            <a:noAutofit/>
          </a:bodyPr>
          <a:lstStyle>
            <a:lvl1pPr marL="0" indent="0">
              <a:buNone/>
              <a:defRPr sz="2400">
                <a:solidFill>
                  <a:schemeClr val="accent2"/>
                </a:solidFill>
              </a:defRPr>
            </a:lvl1pPr>
          </a:lstStyle>
          <a:p>
            <a:pPr lvl="0"/>
            <a:r>
              <a:rPr lang="en-US" dirty="0" smtClean="0"/>
              <a:t>Click to edit subheading – 24pt</a:t>
            </a:r>
            <a:endParaRPr lang="en-GB" dirty="0"/>
          </a:p>
        </p:txBody>
      </p:sp>
      <p:sp>
        <p:nvSpPr>
          <p:cNvPr id="23" name="Rectangle 22"/>
          <p:cNvSpPr/>
          <p:nvPr userDrawn="1"/>
        </p:nvSpPr>
        <p:spPr>
          <a:xfrm>
            <a:off x="1141" y="267494"/>
            <a:ext cx="178371" cy="50403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sz="quarter" idx="15"/>
          </p:nvPr>
        </p:nvSpPr>
        <p:spPr>
          <a:xfrm>
            <a:off x="4643438" y="1492250"/>
            <a:ext cx="4321050" cy="2951163"/>
          </a:xfrm>
          <a:prstGeom prst="rect">
            <a:avLst/>
          </a:prstGeom>
        </p:spPr>
        <p:txBody>
          <a:bodyPr>
            <a:normAutofit/>
          </a:bodyPr>
          <a:lstStyle>
            <a:lvl1pPr>
              <a:defRPr sz="1600"/>
            </a:lvl1pPr>
            <a:lvl2pPr>
              <a:defRPr sz="1600"/>
            </a:lvl2pPr>
            <a:lvl3pPr>
              <a:defRPr sz="16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4" name="Content Placeholder 2"/>
          <p:cNvSpPr>
            <a:spLocks noGrp="1"/>
          </p:cNvSpPr>
          <p:nvPr>
            <p:ph sz="quarter" idx="16"/>
          </p:nvPr>
        </p:nvSpPr>
        <p:spPr>
          <a:xfrm>
            <a:off x="251520" y="1492250"/>
            <a:ext cx="4248150" cy="2951163"/>
          </a:xfrm>
          <a:prstGeom prst="rect">
            <a:avLst/>
          </a:prstGeom>
        </p:spPr>
        <p:txBody>
          <a:bodyPr>
            <a:normAutofit/>
          </a:bodyPr>
          <a:lstStyle>
            <a:lvl1pPr>
              <a:defRPr sz="1600"/>
            </a:lvl1pPr>
            <a:lvl2pPr>
              <a:defRPr sz="1600"/>
            </a:lvl2pPr>
            <a:lvl3pPr>
              <a:defRPr sz="16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9" name="Picture 3" descr="Z:\RSM International\1 Design\2015\Brand\Guidelines\Logos\Logos-03.png"/>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8159814" y="4603589"/>
            <a:ext cx="804674" cy="344425"/>
          </a:xfrm>
          <a:prstGeom prst="rect">
            <a:avLst/>
          </a:prstGeom>
          <a:noFill/>
          <a:ln>
            <a:noFill/>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5988394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s and Testimonials Slide">
    <p:spTree>
      <p:nvGrpSpPr>
        <p:cNvPr id="1" name=""/>
        <p:cNvGrpSpPr/>
        <p:nvPr/>
      </p:nvGrpSpPr>
      <p:grpSpPr>
        <a:xfrm>
          <a:off x="0" y="0"/>
          <a:ext cx="0" cy="0"/>
          <a:chOff x="0" y="0"/>
          <a:chExt cx="0" cy="0"/>
        </a:xfrm>
      </p:grpSpPr>
      <p:sp>
        <p:nvSpPr>
          <p:cNvPr id="2" name="Rectangle 1"/>
          <p:cNvSpPr/>
          <p:nvPr userDrawn="1"/>
        </p:nvSpPr>
        <p:spPr>
          <a:xfrm>
            <a:off x="0" y="915988"/>
            <a:ext cx="4572000" cy="3527548"/>
          </a:xfrm>
          <a:prstGeom prst="rect">
            <a:avLst/>
          </a:prstGeom>
          <a:solidFill>
            <a:srgbClr val="D4E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userDrawn="1"/>
        </p:nvSpPr>
        <p:spPr>
          <a:xfrm>
            <a:off x="4716015" y="915988"/>
            <a:ext cx="4248597" cy="1943794"/>
          </a:xfrm>
          <a:prstGeom prst="rect">
            <a:avLst/>
          </a:prstGeom>
          <a:solidFill>
            <a:srgbClr val="D4E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userDrawn="1"/>
        </p:nvSpPr>
        <p:spPr>
          <a:xfrm>
            <a:off x="4716015" y="3003798"/>
            <a:ext cx="4248597" cy="1439738"/>
          </a:xfrm>
          <a:prstGeom prst="rect">
            <a:avLst/>
          </a:prstGeom>
          <a:solidFill>
            <a:srgbClr val="D4E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 Placeholder 16"/>
          <p:cNvSpPr>
            <a:spLocks noGrp="1"/>
          </p:cNvSpPr>
          <p:nvPr>
            <p:ph type="body" sz="quarter" idx="13" hasCustomPrompt="1"/>
          </p:nvPr>
        </p:nvSpPr>
        <p:spPr>
          <a:xfrm>
            <a:off x="251520" y="339502"/>
            <a:ext cx="8712968" cy="270272"/>
          </a:xfrm>
          <a:prstGeom prst="rect">
            <a:avLst/>
          </a:prstGeom>
          <a:noFill/>
        </p:spPr>
        <p:txBody>
          <a:bodyPr anchor="ctr">
            <a:noAutofit/>
          </a:bodyPr>
          <a:lstStyle>
            <a:lvl1pPr marL="0" indent="0">
              <a:buNone/>
              <a:defRPr sz="2800" b="0" i="0" cap="none" baseline="0">
                <a:solidFill>
                  <a:schemeClr val="accent1"/>
                </a:solidFill>
                <a:latin typeface="+mj-lt"/>
              </a:defRPr>
            </a:lvl1pPr>
            <a:lvl2pPr>
              <a:defRPr sz="800" cap="all" baseline="0"/>
            </a:lvl2pPr>
            <a:lvl3pPr>
              <a:defRPr sz="800" cap="all" baseline="0"/>
            </a:lvl3pPr>
            <a:lvl4pPr>
              <a:defRPr sz="800" cap="all" baseline="0"/>
            </a:lvl4pPr>
            <a:lvl5pPr>
              <a:defRPr sz="800" cap="all" baseline="0"/>
            </a:lvl5pPr>
          </a:lstStyle>
          <a:p>
            <a:pPr lvl="0"/>
            <a:r>
              <a:rPr lang="en-GB" dirty="0" smtClean="0"/>
              <a:t>Click to edit title – 28pt</a:t>
            </a:r>
          </a:p>
        </p:txBody>
      </p:sp>
      <p:cxnSp>
        <p:nvCxnSpPr>
          <p:cNvPr id="23" name="Straight Connector 22"/>
          <p:cNvCxnSpPr/>
          <p:nvPr userDrawn="1"/>
        </p:nvCxnSpPr>
        <p:spPr>
          <a:xfrm>
            <a:off x="251520" y="771550"/>
            <a:ext cx="14401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a:off x="1844080" y="771550"/>
            <a:ext cx="200784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a:off x="3995936" y="771550"/>
            <a:ext cx="4968552" cy="0"/>
          </a:xfrm>
          <a:prstGeom prst="line">
            <a:avLst/>
          </a:prstGeom>
          <a:ln/>
        </p:spPr>
        <p:style>
          <a:lnRef idx="1">
            <a:schemeClr val="accent1"/>
          </a:lnRef>
          <a:fillRef idx="0">
            <a:schemeClr val="accent1"/>
          </a:fillRef>
          <a:effectRef idx="0">
            <a:schemeClr val="accent1"/>
          </a:effectRef>
          <a:fontRef idx="minor">
            <a:schemeClr val="tx1"/>
          </a:fontRef>
        </p:style>
      </p:cxnSp>
      <p:sp>
        <p:nvSpPr>
          <p:cNvPr id="28" name="Text Placeholder 5"/>
          <p:cNvSpPr>
            <a:spLocks noGrp="1"/>
          </p:cNvSpPr>
          <p:nvPr>
            <p:ph type="body" sz="quarter" idx="20" hasCustomPrompt="1"/>
          </p:nvPr>
        </p:nvSpPr>
        <p:spPr>
          <a:xfrm>
            <a:off x="4847008" y="3219822"/>
            <a:ext cx="3987609" cy="1007691"/>
          </a:xfrm>
          <a:prstGeom prst="rect">
            <a:avLst/>
          </a:prstGeom>
        </p:spPr>
        <p:txBody>
          <a:bodyPr anchor="ctr" anchorCtr="0">
            <a:normAutofit/>
          </a:bodyPr>
          <a:lstStyle>
            <a:lvl1pPr marL="0" indent="0">
              <a:buNone/>
              <a:defRPr sz="1600"/>
            </a:lvl1pPr>
          </a:lstStyle>
          <a:p>
            <a:pPr lvl="0"/>
            <a:r>
              <a:rPr lang="en-US" dirty="0" smtClean="0"/>
              <a:t>“Click to edit quote – 16pt”</a:t>
            </a:r>
          </a:p>
        </p:txBody>
      </p:sp>
      <p:sp>
        <p:nvSpPr>
          <p:cNvPr id="30" name="Text Placeholder 5"/>
          <p:cNvSpPr>
            <a:spLocks noGrp="1"/>
          </p:cNvSpPr>
          <p:nvPr>
            <p:ph type="body" sz="quarter" idx="22" hasCustomPrompt="1"/>
          </p:nvPr>
        </p:nvSpPr>
        <p:spPr>
          <a:xfrm>
            <a:off x="4847008" y="1131887"/>
            <a:ext cx="3987609" cy="1547875"/>
          </a:xfrm>
          <a:prstGeom prst="rect">
            <a:avLst/>
          </a:prstGeom>
        </p:spPr>
        <p:txBody>
          <a:bodyPr anchor="ctr" anchorCtr="0">
            <a:normAutofit/>
          </a:bodyPr>
          <a:lstStyle>
            <a:lvl1pPr marL="0" indent="0">
              <a:buNone/>
              <a:defRPr sz="1600"/>
            </a:lvl1pPr>
          </a:lstStyle>
          <a:p>
            <a:pPr lvl="0"/>
            <a:r>
              <a:rPr lang="en-US" dirty="0" smtClean="0"/>
              <a:t>“Click to edit quote – 16pt”</a:t>
            </a:r>
          </a:p>
        </p:txBody>
      </p:sp>
      <p:sp>
        <p:nvSpPr>
          <p:cNvPr id="31" name="Text Placeholder 5"/>
          <p:cNvSpPr>
            <a:spLocks noGrp="1"/>
          </p:cNvSpPr>
          <p:nvPr>
            <p:ph type="body" sz="quarter" idx="23" hasCustomPrompt="1"/>
          </p:nvPr>
        </p:nvSpPr>
        <p:spPr>
          <a:xfrm>
            <a:off x="468089" y="1131887"/>
            <a:ext cx="3743325" cy="3096047"/>
          </a:xfrm>
          <a:prstGeom prst="rect">
            <a:avLst/>
          </a:prstGeom>
        </p:spPr>
        <p:txBody>
          <a:bodyPr anchor="ctr" anchorCtr="0">
            <a:normAutofit/>
          </a:bodyPr>
          <a:lstStyle>
            <a:lvl1pPr marL="0" indent="0">
              <a:buNone/>
              <a:defRPr sz="1600"/>
            </a:lvl1pPr>
          </a:lstStyle>
          <a:p>
            <a:pPr lvl="0"/>
            <a:r>
              <a:rPr lang="en-US" dirty="0" smtClean="0"/>
              <a:t>“Click to edit quote – 16pt”</a:t>
            </a:r>
          </a:p>
        </p:txBody>
      </p:sp>
      <p:pic>
        <p:nvPicPr>
          <p:cNvPr id="13" name="Picture 3" descr="Z:\RSM International\1 Design\2015\Brand\Guidelines\Logos\Logos-03.png"/>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8159814" y="4603589"/>
            <a:ext cx="804674" cy="344425"/>
          </a:xfrm>
          <a:prstGeom prst="rect">
            <a:avLst/>
          </a:prstGeom>
          <a:noFill/>
          <a:ln>
            <a:noFill/>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71147462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am Slide">
    <p:spTree>
      <p:nvGrpSpPr>
        <p:cNvPr id="1" name=""/>
        <p:cNvGrpSpPr/>
        <p:nvPr/>
      </p:nvGrpSpPr>
      <p:grpSpPr>
        <a:xfrm>
          <a:off x="0" y="0"/>
          <a:ext cx="0" cy="0"/>
          <a:chOff x="0" y="0"/>
          <a:chExt cx="0" cy="0"/>
        </a:xfrm>
      </p:grpSpPr>
      <p:sp>
        <p:nvSpPr>
          <p:cNvPr id="7" name="Text Placeholder 16"/>
          <p:cNvSpPr>
            <a:spLocks noGrp="1"/>
          </p:cNvSpPr>
          <p:nvPr>
            <p:ph type="body" sz="quarter" idx="13" hasCustomPrompt="1"/>
          </p:nvPr>
        </p:nvSpPr>
        <p:spPr>
          <a:xfrm>
            <a:off x="251520" y="339502"/>
            <a:ext cx="8709522" cy="270272"/>
          </a:xfrm>
          <a:prstGeom prst="rect">
            <a:avLst/>
          </a:prstGeom>
          <a:noFill/>
        </p:spPr>
        <p:txBody>
          <a:bodyPr anchor="ctr">
            <a:noAutofit/>
          </a:bodyPr>
          <a:lstStyle>
            <a:lvl1pPr marL="0" indent="0">
              <a:buNone/>
              <a:defRPr sz="2800" b="0" i="0" cap="none" baseline="0">
                <a:solidFill>
                  <a:schemeClr val="accent1"/>
                </a:solidFill>
                <a:latin typeface="+mj-lt"/>
              </a:defRPr>
            </a:lvl1pPr>
            <a:lvl2pPr>
              <a:defRPr sz="800" cap="all" baseline="0"/>
            </a:lvl2pPr>
            <a:lvl3pPr>
              <a:defRPr sz="800" cap="all" baseline="0"/>
            </a:lvl3pPr>
            <a:lvl4pPr>
              <a:defRPr sz="800" cap="all" baseline="0"/>
            </a:lvl4pPr>
            <a:lvl5pPr>
              <a:defRPr sz="800" cap="all" baseline="0"/>
            </a:lvl5pPr>
          </a:lstStyle>
          <a:p>
            <a:pPr lvl="0"/>
            <a:r>
              <a:rPr lang="en-GB" dirty="0" smtClean="0"/>
              <a:t>Click to edit title – 28pt</a:t>
            </a:r>
          </a:p>
        </p:txBody>
      </p:sp>
      <p:cxnSp>
        <p:nvCxnSpPr>
          <p:cNvPr id="8" name="Straight Connector 7"/>
          <p:cNvCxnSpPr/>
          <p:nvPr userDrawn="1"/>
        </p:nvCxnSpPr>
        <p:spPr>
          <a:xfrm>
            <a:off x="251520" y="771550"/>
            <a:ext cx="14401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1844080" y="771550"/>
            <a:ext cx="200784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3995936" y="771550"/>
            <a:ext cx="4965106" cy="0"/>
          </a:xfrm>
          <a:prstGeom prst="line">
            <a:avLst/>
          </a:prstGeom>
          <a:ln/>
        </p:spPr>
        <p:style>
          <a:lnRef idx="1">
            <a:schemeClr val="accent1"/>
          </a:lnRef>
          <a:fillRef idx="0">
            <a:schemeClr val="accent1"/>
          </a:fillRef>
          <a:effectRef idx="0">
            <a:schemeClr val="accent1"/>
          </a:effectRef>
          <a:fontRef idx="minor">
            <a:schemeClr val="tx1"/>
          </a:fontRef>
        </p:style>
      </p:cxnSp>
      <p:sp>
        <p:nvSpPr>
          <p:cNvPr id="12" name="Picture Placeholder 11"/>
          <p:cNvSpPr>
            <a:spLocks noGrp="1"/>
          </p:cNvSpPr>
          <p:nvPr>
            <p:ph type="pic" sz="quarter" idx="14"/>
          </p:nvPr>
        </p:nvSpPr>
        <p:spPr>
          <a:xfrm>
            <a:off x="250825" y="1131888"/>
            <a:ext cx="1440855" cy="1439862"/>
          </a:xfrm>
          <a:prstGeom prst="rect">
            <a:avLst/>
          </a:prstGeom>
        </p:spPr>
        <p:txBody>
          <a:bodyPr>
            <a:normAutofit/>
          </a:bodyPr>
          <a:lstStyle>
            <a:lvl1pPr marL="0" indent="0">
              <a:buNone/>
              <a:defRPr sz="1000"/>
            </a:lvl1pPr>
          </a:lstStyle>
          <a:p>
            <a:endParaRPr lang="en-GB" dirty="0"/>
          </a:p>
        </p:txBody>
      </p:sp>
      <p:sp>
        <p:nvSpPr>
          <p:cNvPr id="13" name="Rectangle 12"/>
          <p:cNvSpPr/>
          <p:nvPr userDrawn="1"/>
        </p:nvSpPr>
        <p:spPr>
          <a:xfrm>
            <a:off x="1691680" y="1131590"/>
            <a:ext cx="2736304" cy="1440160"/>
          </a:xfrm>
          <a:prstGeom prst="rect">
            <a:avLst/>
          </a:prstGeom>
          <a:solidFill>
            <a:srgbClr val="D4E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 Placeholder 24"/>
          <p:cNvSpPr>
            <a:spLocks noGrp="1"/>
          </p:cNvSpPr>
          <p:nvPr>
            <p:ph type="body" sz="quarter" idx="20" hasCustomPrompt="1"/>
          </p:nvPr>
        </p:nvSpPr>
        <p:spPr>
          <a:xfrm>
            <a:off x="1844080" y="1851670"/>
            <a:ext cx="2440583" cy="576064"/>
          </a:xfrm>
          <a:prstGeom prst="rect">
            <a:avLst/>
          </a:prstGeom>
        </p:spPr>
        <p:txBody>
          <a:bodyPr>
            <a:noAutofit/>
          </a:bodyPr>
          <a:lstStyle>
            <a:lvl1pPr marL="0" indent="0">
              <a:buNone/>
              <a:defRPr sz="1400" b="0" baseline="0"/>
            </a:lvl1pPr>
            <a:lvl2pPr>
              <a:defRPr sz="1600"/>
            </a:lvl2pPr>
            <a:lvl3pPr>
              <a:defRPr sz="1400"/>
            </a:lvl3pPr>
            <a:lvl4pPr>
              <a:defRPr sz="1200"/>
            </a:lvl4pPr>
            <a:lvl5pPr>
              <a:defRPr sz="1200"/>
            </a:lvl5pPr>
          </a:lstStyle>
          <a:p>
            <a:pPr lvl="0"/>
            <a:r>
              <a:rPr lang="en-US" dirty="0" smtClean="0"/>
              <a:t>Brief sentence about the team member.</a:t>
            </a:r>
          </a:p>
        </p:txBody>
      </p:sp>
      <p:sp>
        <p:nvSpPr>
          <p:cNvPr id="26" name="Text Placeholder 24"/>
          <p:cNvSpPr>
            <a:spLocks noGrp="1"/>
          </p:cNvSpPr>
          <p:nvPr>
            <p:ph type="body" sz="quarter" idx="21" hasCustomPrompt="1"/>
          </p:nvPr>
        </p:nvSpPr>
        <p:spPr>
          <a:xfrm>
            <a:off x="1844080" y="1275606"/>
            <a:ext cx="2440583" cy="288032"/>
          </a:xfrm>
          <a:prstGeom prst="rect">
            <a:avLst/>
          </a:prstGeom>
        </p:spPr>
        <p:txBody>
          <a:bodyPr>
            <a:noAutofit/>
          </a:bodyPr>
          <a:lstStyle>
            <a:lvl1pPr marL="0" indent="0">
              <a:buNone/>
              <a:defRPr sz="1400" b="1" baseline="0">
                <a:solidFill>
                  <a:schemeClr val="accent2"/>
                </a:solidFill>
              </a:defRPr>
            </a:lvl1pPr>
            <a:lvl2pPr>
              <a:defRPr sz="1600"/>
            </a:lvl2pPr>
            <a:lvl3pPr>
              <a:defRPr sz="1400"/>
            </a:lvl3pPr>
            <a:lvl4pPr>
              <a:defRPr sz="1200"/>
            </a:lvl4pPr>
            <a:lvl5pPr>
              <a:defRPr sz="1200"/>
            </a:lvl5pPr>
          </a:lstStyle>
          <a:p>
            <a:pPr lvl="0"/>
            <a:r>
              <a:rPr lang="en-US" dirty="0" smtClean="0"/>
              <a:t>Name</a:t>
            </a:r>
          </a:p>
        </p:txBody>
      </p:sp>
      <p:sp>
        <p:nvSpPr>
          <p:cNvPr id="29" name="Text Placeholder 24"/>
          <p:cNvSpPr>
            <a:spLocks noGrp="1"/>
          </p:cNvSpPr>
          <p:nvPr>
            <p:ph type="body" sz="quarter" idx="22" hasCustomPrompt="1"/>
          </p:nvPr>
        </p:nvSpPr>
        <p:spPr>
          <a:xfrm>
            <a:off x="1844080" y="1563638"/>
            <a:ext cx="2440583" cy="288032"/>
          </a:xfrm>
          <a:prstGeom prst="rect">
            <a:avLst/>
          </a:prstGeom>
        </p:spPr>
        <p:txBody>
          <a:bodyPr>
            <a:noAutofit/>
          </a:bodyPr>
          <a:lstStyle>
            <a:lvl1pPr marL="0" indent="0">
              <a:buNone/>
              <a:defRPr sz="1400" b="0" baseline="0">
                <a:solidFill>
                  <a:schemeClr val="accent2"/>
                </a:solidFill>
              </a:defRPr>
            </a:lvl1pPr>
            <a:lvl2pPr>
              <a:defRPr sz="1600"/>
            </a:lvl2pPr>
            <a:lvl3pPr>
              <a:defRPr sz="1400"/>
            </a:lvl3pPr>
            <a:lvl4pPr>
              <a:defRPr sz="1200"/>
            </a:lvl4pPr>
            <a:lvl5pPr>
              <a:defRPr sz="1200"/>
            </a:lvl5pPr>
          </a:lstStyle>
          <a:p>
            <a:pPr lvl="0"/>
            <a:r>
              <a:rPr lang="en-US" dirty="0" smtClean="0"/>
              <a:t>Title</a:t>
            </a:r>
          </a:p>
        </p:txBody>
      </p:sp>
      <p:sp>
        <p:nvSpPr>
          <p:cNvPr id="30" name="Picture Placeholder 11"/>
          <p:cNvSpPr>
            <a:spLocks noGrp="1"/>
          </p:cNvSpPr>
          <p:nvPr>
            <p:ph type="pic" sz="quarter" idx="23"/>
          </p:nvPr>
        </p:nvSpPr>
        <p:spPr>
          <a:xfrm>
            <a:off x="4783883" y="1131888"/>
            <a:ext cx="1440855" cy="1440854"/>
          </a:xfrm>
          <a:prstGeom prst="rect">
            <a:avLst/>
          </a:prstGeom>
        </p:spPr>
        <p:txBody>
          <a:bodyPr>
            <a:normAutofit/>
          </a:bodyPr>
          <a:lstStyle>
            <a:lvl1pPr marL="0" indent="0">
              <a:buNone/>
              <a:defRPr sz="1000"/>
            </a:lvl1pPr>
          </a:lstStyle>
          <a:p>
            <a:endParaRPr lang="en-GB" dirty="0"/>
          </a:p>
        </p:txBody>
      </p:sp>
      <p:sp>
        <p:nvSpPr>
          <p:cNvPr id="31" name="Rectangle 30"/>
          <p:cNvSpPr/>
          <p:nvPr userDrawn="1"/>
        </p:nvSpPr>
        <p:spPr>
          <a:xfrm>
            <a:off x="6224738" y="1131590"/>
            <a:ext cx="2736304" cy="1440160"/>
          </a:xfrm>
          <a:prstGeom prst="rect">
            <a:avLst/>
          </a:prstGeom>
          <a:solidFill>
            <a:srgbClr val="D4E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 Placeholder 24"/>
          <p:cNvSpPr>
            <a:spLocks noGrp="1"/>
          </p:cNvSpPr>
          <p:nvPr>
            <p:ph type="body" sz="quarter" idx="24" hasCustomPrompt="1"/>
          </p:nvPr>
        </p:nvSpPr>
        <p:spPr>
          <a:xfrm>
            <a:off x="6377138" y="1851670"/>
            <a:ext cx="2440583" cy="576064"/>
          </a:xfrm>
          <a:prstGeom prst="rect">
            <a:avLst/>
          </a:prstGeom>
        </p:spPr>
        <p:txBody>
          <a:bodyPr>
            <a:noAutofit/>
          </a:bodyPr>
          <a:lstStyle>
            <a:lvl1pPr marL="0" indent="0">
              <a:buNone/>
              <a:defRPr sz="1400" b="0" baseline="0"/>
            </a:lvl1pPr>
            <a:lvl2pPr>
              <a:defRPr sz="1600"/>
            </a:lvl2pPr>
            <a:lvl3pPr>
              <a:defRPr sz="1400"/>
            </a:lvl3pPr>
            <a:lvl4pPr>
              <a:defRPr sz="1200"/>
            </a:lvl4pPr>
            <a:lvl5pPr>
              <a:defRPr sz="1200"/>
            </a:lvl5pPr>
          </a:lstStyle>
          <a:p>
            <a:pPr lvl="0"/>
            <a:r>
              <a:rPr lang="en-US" dirty="0" smtClean="0"/>
              <a:t>Brief sentence about the team member.</a:t>
            </a:r>
          </a:p>
        </p:txBody>
      </p:sp>
      <p:sp>
        <p:nvSpPr>
          <p:cNvPr id="33" name="Text Placeholder 24"/>
          <p:cNvSpPr>
            <a:spLocks noGrp="1"/>
          </p:cNvSpPr>
          <p:nvPr>
            <p:ph type="body" sz="quarter" idx="25" hasCustomPrompt="1"/>
          </p:nvPr>
        </p:nvSpPr>
        <p:spPr>
          <a:xfrm>
            <a:off x="6377138" y="1275606"/>
            <a:ext cx="2440583" cy="288032"/>
          </a:xfrm>
          <a:prstGeom prst="rect">
            <a:avLst/>
          </a:prstGeom>
        </p:spPr>
        <p:txBody>
          <a:bodyPr>
            <a:noAutofit/>
          </a:bodyPr>
          <a:lstStyle>
            <a:lvl1pPr marL="0" indent="0">
              <a:buNone/>
              <a:defRPr sz="1400" b="1" baseline="0">
                <a:solidFill>
                  <a:schemeClr val="accent2"/>
                </a:solidFill>
              </a:defRPr>
            </a:lvl1pPr>
            <a:lvl2pPr>
              <a:defRPr sz="1600"/>
            </a:lvl2pPr>
            <a:lvl3pPr>
              <a:defRPr sz="1400"/>
            </a:lvl3pPr>
            <a:lvl4pPr>
              <a:defRPr sz="1200"/>
            </a:lvl4pPr>
            <a:lvl5pPr>
              <a:defRPr sz="1200"/>
            </a:lvl5pPr>
          </a:lstStyle>
          <a:p>
            <a:pPr lvl="0"/>
            <a:r>
              <a:rPr lang="en-US" dirty="0" smtClean="0"/>
              <a:t>Name</a:t>
            </a:r>
          </a:p>
        </p:txBody>
      </p:sp>
      <p:sp>
        <p:nvSpPr>
          <p:cNvPr id="34" name="Text Placeholder 24"/>
          <p:cNvSpPr>
            <a:spLocks noGrp="1"/>
          </p:cNvSpPr>
          <p:nvPr>
            <p:ph type="body" sz="quarter" idx="26" hasCustomPrompt="1"/>
          </p:nvPr>
        </p:nvSpPr>
        <p:spPr>
          <a:xfrm>
            <a:off x="6377138" y="1563638"/>
            <a:ext cx="2440583" cy="288032"/>
          </a:xfrm>
          <a:prstGeom prst="rect">
            <a:avLst/>
          </a:prstGeom>
        </p:spPr>
        <p:txBody>
          <a:bodyPr>
            <a:noAutofit/>
          </a:bodyPr>
          <a:lstStyle>
            <a:lvl1pPr marL="0" indent="0">
              <a:buNone/>
              <a:defRPr sz="1400" b="0" baseline="0">
                <a:solidFill>
                  <a:schemeClr val="accent2"/>
                </a:solidFill>
              </a:defRPr>
            </a:lvl1pPr>
            <a:lvl2pPr>
              <a:defRPr sz="1600"/>
            </a:lvl2pPr>
            <a:lvl3pPr>
              <a:defRPr sz="1400"/>
            </a:lvl3pPr>
            <a:lvl4pPr>
              <a:defRPr sz="1200"/>
            </a:lvl4pPr>
            <a:lvl5pPr>
              <a:defRPr sz="1200"/>
            </a:lvl5pPr>
          </a:lstStyle>
          <a:p>
            <a:pPr lvl="0"/>
            <a:r>
              <a:rPr lang="en-US" dirty="0" smtClean="0"/>
              <a:t>Title</a:t>
            </a:r>
          </a:p>
        </p:txBody>
      </p:sp>
      <p:sp>
        <p:nvSpPr>
          <p:cNvPr id="35" name="Picture Placeholder 11"/>
          <p:cNvSpPr>
            <a:spLocks noGrp="1"/>
          </p:cNvSpPr>
          <p:nvPr>
            <p:ph type="pic" sz="quarter" idx="27"/>
          </p:nvPr>
        </p:nvSpPr>
        <p:spPr>
          <a:xfrm>
            <a:off x="250825" y="3003551"/>
            <a:ext cx="1440855" cy="1439862"/>
          </a:xfrm>
          <a:prstGeom prst="rect">
            <a:avLst/>
          </a:prstGeom>
        </p:spPr>
        <p:txBody>
          <a:bodyPr>
            <a:normAutofit/>
          </a:bodyPr>
          <a:lstStyle>
            <a:lvl1pPr marL="0" indent="0">
              <a:buNone/>
              <a:defRPr sz="1000"/>
            </a:lvl1pPr>
          </a:lstStyle>
          <a:p>
            <a:endParaRPr lang="en-GB" dirty="0"/>
          </a:p>
        </p:txBody>
      </p:sp>
      <p:sp>
        <p:nvSpPr>
          <p:cNvPr id="36" name="Rectangle 35"/>
          <p:cNvSpPr/>
          <p:nvPr userDrawn="1"/>
        </p:nvSpPr>
        <p:spPr>
          <a:xfrm>
            <a:off x="1691680" y="3003253"/>
            <a:ext cx="2736304" cy="1440160"/>
          </a:xfrm>
          <a:prstGeom prst="rect">
            <a:avLst/>
          </a:prstGeom>
          <a:solidFill>
            <a:srgbClr val="D4E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Text Placeholder 24"/>
          <p:cNvSpPr>
            <a:spLocks noGrp="1"/>
          </p:cNvSpPr>
          <p:nvPr>
            <p:ph type="body" sz="quarter" idx="28" hasCustomPrompt="1"/>
          </p:nvPr>
        </p:nvSpPr>
        <p:spPr>
          <a:xfrm>
            <a:off x="1844080" y="3723333"/>
            <a:ext cx="2440583" cy="576064"/>
          </a:xfrm>
          <a:prstGeom prst="rect">
            <a:avLst/>
          </a:prstGeom>
        </p:spPr>
        <p:txBody>
          <a:bodyPr>
            <a:noAutofit/>
          </a:bodyPr>
          <a:lstStyle>
            <a:lvl1pPr marL="0" indent="0">
              <a:buNone/>
              <a:defRPr sz="1400" b="0" baseline="0"/>
            </a:lvl1pPr>
            <a:lvl2pPr>
              <a:defRPr sz="1600"/>
            </a:lvl2pPr>
            <a:lvl3pPr>
              <a:defRPr sz="1400"/>
            </a:lvl3pPr>
            <a:lvl4pPr>
              <a:defRPr sz="1200"/>
            </a:lvl4pPr>
            <a:lvl5pPr>
              <a:defRPr sz="1200"/>
            </a:lvl5pPr>
          </a:lstStyle>
          <a:p>
            <a:pPr lvl="0"/>
            <a:r>
              <a:rPr lang="en-US" dirty="0" smtClean="0"/>
              <a:t>Brief sentence about the team member.</a:t>
            </a:r>
          </a:p>
        </p:txBody>
      </p:sp>
      <p:sp>
        <p:nvSpPr>
          <p:cNvPr id="38" name="Text Placeholder 24"/>
          <p:cNvSpPr>
            <a:spLocks noGrp="1"/>
          </p:cNvSpPr>
          <p:nvPr>
            <p:ph type="body" sz="quarter" idx="29" hasCustomPrompt="1"/>
          </p:nvPr>
        </p:nvSpPr>
        <p:spPr>
          <a:xfrm>
            <a:off x="1844080" y="3147269"/>
            <a:ext cx="2440583" cy="288032"/>
          </a:xfrm>
          <a:prstGeom prst="rect">
            <a:avLst/>
          </a:prstGeom>
        </p:spPr>
        <p:txBody>
          <a:bodyPr>
            <a:noAutofit/>
          </a:bodyPr>
          <a:lstStyle>
            <a:lvl1pPr marL="0" indent="0">
              <a:buNone/>
              <a:defRPr sz="1400" b="1" baseline="0">
                <a:solidFill>
                  <a:schemeClr val="accent2"/>
                </a:solidFill>
              </a:defRPr>
            </a:lvl1pPr>
            <a:lvl2pPr>
              <a:defRPr sz="1600"/>
            </a:lvl2pPr>
            <a:lvl3pPr>
              <a:defRPr sz="1400"/>
            </a:lvl3pPr>
            <a:lvl4pPr>
              <a:defRPr sz="1200"/>
            </a:lvl4pPr>
            <a:lvl5pPr>
              <a:defRPr sz="1200"/>
            </a:lvl5pPr>
          </a:lstStyle>
          <a:p>
            <a:pPr lvl="0"/>
            <a:r>
              <a:rPr lang="en-US" dirty="0" smtClean="0"/>
              <a:t>Name</a:t>
            </a:r>
          </a:p>
        </p:txBody>
      </p:sp>
      <p:sp>
        <p:nvSpPr>
          <p:cNvPr id="39" name="Text Placeholder 24"/>
          <p:cNvSpPr>
            <a:spLocks noGrp="1"/>
          </p:cNvSpPr>
          <p:nvPr>
            <p:ph type="body" sz="quarter" idx="30" hasCustomPrompt="1"/>
          </p:nvPr>
        </p:nvSpPr>
        <p:spPr>
          <a:xfrm>
            <a:off x="1844080" y="3435301"/>
            <a:ext cx="2440583" cy="288032"/>
          </a:xfrm>
          <a:prstGeom prst="rect">
            <a:avLst/>
          </a:prstGeom>
        </p:spPr>
        <p:txBody>
          <a:bodyPr>
            <a:noAutofit/>
          </a:bodyPr>
          <a:lstStyle>
            <a:lvl1pPr marL="0" indent="0">
              <a:buNone/>
              <a:defRPr sz="1400" b="0" baseline="0">
                <a:solidFill>
                  <a:schemeClr val="accent2"/>
                </a:solidFill>
              </a:defRPr>
            </a:lvl1pPr>
            <a:lvl2pPr>
              <a:defRPr sz="1600"/>
            </a:lvl2pPr>
            <a:lvl3pPr>
              <a:defRPr sz="1400"/>
            </a:lvl3pPr>
            <a:lvl4pPr>
              <a:defRPr sz="1200"/>
            </a:lvl4pPr>
            <a:lvl5pPr>
              <a:defRPr sz="1200"/>
            </a:lvl5pPr>
          </a:lstStyle>
          <a:p>
            <a:pPr lvl="0"/>
            <a:r>
              <a:rPr lang="en-US" dirty="0" smtClean="0"/>
              <a:t>Title</a:t>
            </a:r>
          </a:p>
        </p:txBody>
      </p:sp>
      <p:sp>
        <p:nvSpPr>
          <p:cNvPr id="40" name="Picture Placeholder 11"/>
          <p:cNvSpPr>
            <a:spLocks noGrp="1"/>
          </p:cNvSpPr>
          <p:nvPr>
            <p:ph type="pic" sz="quarter" idx="31"/>
          </p:nvPr>
        </p:nvSpPr>
        <p:spPr>
          <a:xfrm>
            <a:off x="4783883" y="3003551"/>
            <a:ext cx="1440855" cy="1439862"/>
          </a:xfrm>
          <a:prstGeom prst="rect">
            <a:avLst/>
          </a:prstGeom>
        </p:spPr>
        <p:txBody>
          <a:bodyPr>
            <a:normAutofit/>
          </a:bodyPr>
          <a:lstStyle>
            <a:lvl1pPr marL="0" indent="0">
              <a:buNone/>
              <a:defRPr sz="1000"/>
            </a:lvl1pPr>
          </a:lstStyle>
          <a:p>
            <a:endParaRPr lang="en-GB" dirty="0"/>
          </a:p>
        </p:txBody>
      </p:sp>
      <p:sp>
        <p:nvSpPr>
          <p:cNvPr id="41" name="Rectangle 40"/>
          <p:cNvSpPr/>
          <p:nvPr userDrawn="1"/>
        </p:nvSpPr>
        <p:spPr>
          <a:xfrm>
            <a:off x="6224738" y="3003253"/>
            <a:ext cx="2736304" cy="1440160"/>
          </a:xfrm>
          <a:prstGeom prst="rect">
            <a:avLst/>
          </a:prstGeom>
          <a:solidFill>
            <a:srgbClr val="D4E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Text Placeholder 24"/>
          <p:cNvSpPr>
            <a:spLocks noGrp="1"/>
          </p:cNvSpPr>
          <p:nvPr>
            <p:ph type="body" sz="quarter" idx="32" hasCustomPrompt="1"/>
          </p:nvPr>
        </p:nvSpPr>
        <p:spPr>
          <a:xfrm>
            <a:off x="6377138" y="3723333"/>
            <a:ext cx="2440583" cy="576064"/>
          </a:xfrm>
          <a:prstGeom prst="rect">
            <a:avLst/>
          </a:prstGeom>
        </p:spPr>
        <p:txBody>
          <a:bodyPr>
            <a:noAutofit/>
          </a:bodyPr>
          <a:lstStyle>
            <a:lvl1pPr marL="0" indent="0">
              <a:buNone/>
              <a:defRPr sz="1400" b="0" baseline="0"/>
            </a:lvl1pPr>
            <a:lvl2pPr>
              <a:defRPr sz="1600"/>
            </a:lvl2pPr>
            <a:lvl3pPr>
              <a:defRPr sz="1400"/>
            </a:lvl3pPr>
            <a:lvl4pPr>
              <a:defRPr sz="1200"/>
            </a:lvl4pPr>
            <a:lvl5pPr>
              <a:defRPr sz="1200"/>
            </a:lvl5pPr>
          </a:lstStyle>
          <a:p>
            <a:pPr lvl="0"/>
            <a:r>
              <a:rPr lang="en-US" dirty="0" smtClean="0"/>
              <a:t>Brief sentence about the team member.</a:t>
            </a:r>
          </a:p>
        </p:txBody>
      </p:sp>
      <p:sp>
        <p:nvSpPr>
          <p:cNvPr id="43" name="Text Placeholder 24"/>
          <p:cNvSpPr>
            <a:spLocks noGrp="1"/>
          </p:cNvSpPr>
          <p:nvPr>
            <p:ph type="body" sz="quarter" idx="33" hasCustomPrompt="1"/>
          </p:nvPr>
        </p:nvSpPr>
        <p:spPr>
          <a:xfrm>
            <a:off x="6377138" y="3147269"/>
            <a:ext cx="2440583" cy="288032"/>
          </a:xfrm>
          <a:prstGeom prst="rect">
            <a:avLst/>
          </a:prstGeom>
        </p:spPr>
        <p:txBody>
          <a:bodyPr>
            <a:noAutofit/>
          </a:bodyPr>
          <a:lstStyle>
            <a:lvl1pPr marL="0" indent="0">
              <a:buNone/>
              <a:defRPr sz="1400" b="1" baseline="0">
                <a:solidFill>
                  <a:schemeClr val="accent2"/>
                </a:solidFill>
              </a:defRPr>
            </a:lvl1pPr>
            <a:lvl2pPr>
              <a:defRPr sz="1600"/>
            </a:lvl2pPr>
            <a:lvl3pPr>
              <a:defRPr sz="1400"/>
            </a:lvl3pPr>
            <a:lvl4pPr>
              <a:defRPr sz="1200"/>
            </a:lvl4pPr>
            <a:lvl5pPr>
              <a:defRPr sz="1200"/>
            </a:lvl5pPr>
          </a:lstStyle>
          <a:p>
            <a:pPr lvl="0"/>
            <a:r>
              <a:rPr lang="en-US" dirty="0" smtClean="0"/>
              <a:t>Name</a:t>
            </a:r>
          </a:p>
        </p:txBody>
      </p:sp>
      <p:sp>
        <p:nvSpPr>
          <p:cNvPr id="44" name="Text Placeholder 24"/>
          <p:cNvSpPr>
            <a:spLocks noGrp="1"/>
          </p:cNvSpPr>
          <p:nvPr>
            <p:ph type="body" sz="quarter" idx="34" hasCustomPrompt="1"/>
          </p:nvPr>
        </p:nvSpPr>
        <p:spPr>
          <a:xfrm>
            <a:off x="6377138" y="3435301"/>
            <a:ext cx="2440583" cy="288032"/>
          </a:xfrm>
          <a:prstGeom prst="rect">
            <a:avLst/>
          </a:prstGeom>
        </p:spPr>
        <p:txBody>
          <a:bodyPr>
            <a:noAutofit/>
          </a:bodyPr>
          <a:lstStyle>
            <a:lvl1pPr marL="0" indent="0">
              <a:buNone/>
              <a:defRPr sz="1400" b="0" baseline="0">
                <a:solidFill>
                  <a:schemeClr val="accent2"/>
                </a:solidFill>
              </a:defRPr>
            </a:lvl1pPr>
            <a:lvl2pPr>
              <a:defRPr sz="1600"/>
            </a:lvl2pPr>
            <a:lvl3pPr>
              <a:defRPr sz="1400"/>
            </a:lvl3pPr>
            <a:lvl4pPr>
              <a:defRPr sz="1200"/>
            </a:lvl4pPr>
            <a:lvl5pPr>
              <a:defRPr sz="1200"/>
            </a:lvl5pPr>
          </a:lstStyle>
          <a:p>
            <a:pPr lvl="0"/>
            <a:r>
              <a:rPr lang="en-US" dirty="0" smtClean="0"/>
              <a:t>Title</a:t>
            </a:r>
          </a:p>
        </p:txBody>
      </p:sp>
      <p:pic>
        <p:nvPicPr>
          <p:cNvPr id="27" name="Picture 3" descr="Z:\RSM International\1 Design\2015\Brand\Guidelines\Logos\Logos-03.png"/>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8159814" y="4603589"/>
            <a:ext cx="804674" cy="344425"/>
          </a:xfrm>
          <a:prstGeom prst="rect">
            <a:avLst/>
          </a:prstGeom>
          <a:noFill/>
          <a:ln>
            <a:noFill/>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28417235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pic>
        <p:nvPicPr>
          <p:cNvPr id="3" name="Picture 3" descr="Z:\RSM International\1 Design\2015\Brand\Guidelines\Logos\Logos-03.png"/>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8159814" y="4603589"/>
            <a:ext cx="804674" cy="344425"/>
          </a:xfrm>
          <a:prstGeom prst="rect">
            <a:avLst/>
          </a:prstGeom>
          <a:noFill/>
          <a:ln>
            <a:noFill/>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51007077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estions and Answers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0" y="195264"/>
            <a:ext cx="8930261" cy="4252912"/>
          </a:xfrm>
          <a:prstGeom prst="rect">
            <a:avLst/>
          </a:prstGeom>
        </p:spPr>
      </p:pic>
      <p:pic>
        <p:nvPicPr>
          <p:cNvPr id="6" name="Picture 3" descr="Z:\RSM International\1 Design\2015\Brand\Guidelines\Logos\Logos-03.png"/>
          <p:cNvPicPr>
            <a:picLocks noChangeAspect="1" noChangeArrowheads="1"/>
          </p:cNvPicPr>
          <p:nvPr userDrawn="1"/>
        </p:nvPicPr>
        <p:blipFill>
          <a:blip r:embed="rId3" cstate="print">
            <a:extLst>
              <a:ext uri="{28A0092B-C50C-407E-A947-70E740481C1C}">
                <a14:useLocalDpi xmlns="" xmlns:a14="http://schemas.microsoft.com/office/drawing/2010/main" val="0"/>
              </a:ext>
            </a:extLst>
          </a:blip>
          <a:srcRect/>
          <a:stretch>
            <a:fillRect/>
          </a:stretch>
        </p:blipFill>
        <p:spPr bwMode="auto">
          <a:xfrm>
            <a:off x="8159814" y="4603589"/>
            <a:ext cx="804674" cy="344425"/>
          </a:xfrm>
          <a:prstGeom prst="rect">
            <a:avLst/>
          </a:prstGeom>
          <a:noFill/>
          <a:ln>
            <a:noFill/>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95363061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SM 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651870"/>
            <a:ext cx="8229600" cy="540060"/>
          </a:xfrm>
          <a:prstGeom prst="rect">
            <a:avLst/>
          </a:prstGeom>
        </p:spPr>
        <p:txBody>
          <a:bodyPr>
            <a:noAutofit/>
          </a:bodyPr>
          <a:lstStyle>
            <a:lvl1pPr algn="l">
              <a:defRPr sz="2800" b="0" i="0" cap="all" baseline="0">
                <a:solidFill>
                  <a:schemeClr val="accent2"/>
                </a:solidFill>
              </a:defRPr>
            </a:lvl1pPr>
          </a:lstStyle>
          <a:p>
            <a:r>
              <a:rPr lang="en-US" dirty="0" smtClean="0"/>
              <a:t>Click to edit heading – 28pt</a:t>
            </a:r>
            <a:endParaRPr lang="en-GB" dirty="0"/>
          </a:p>
        </p:txBody>
      </p:sp>
      <p:sp>
        <p:nvSpPr>
          <p:cNvPr id="8" name="Text Placeholder 7"/>
          <p:cNvSpPr>
            <a:spLocks noGrp="1"/>
          </p:cNvSpPr>
          <p:nvPr>
            <p:ph type="body" sz="quarter" idx="10" hasCustomPrompt="1"/>
          </p:nvPr>
        </p:nvSpPr>
        <p:spPr>
          <a:xfrm>
            <a:off x="468313" y="4245769"/>
            <a:ext cx="5543550" cy="342205"/>
          </a:xfrm>
          <a:prstGeom prst="rect">
            <a:avLst/>
          </a:prstGeom>
        </p:spPr>
        <p:txBody>
          <a:bodyPr>
            <a:noAutofit/>
          </a:bodyPr>
          <a:lstStyle>
            <a:lvl1pPr marL="0" indent="0">
              <a:buNone/>
              <a:defRPr sz="2000" baseline="0"/>
            </a:lvl1pPr>
          </a:lstStyle>
          <a:p>
            <a:pPr lvl="0"/>
            <a:r>
              <a:rPr lang="en-US" dirty="0" smtClean="0"/>
              <a:t>Click to edit subheading – 20pt</a:t>
            </a:r>
          </a:p>
        </p:txBody>
      </p:sp>
      <p:sp>
        <p:nvSpPr>
          <p:cNvPr id="10" name="Picture Placeholder 9"/>
          <p:cNvSpPr>
            <a:spLocks noGrp="1"/>
          </p:cNvSpPr>
          <p:nvPr>
            <p:ph type="pic" sz="quarter" idx="11"/>
          </p:nvPr>
        </p:nvSpPr>
        <p:spPr>
          <a:xfrm>
            <a:off x="0" y="195487"/>
            <a:ext cx="8964488" cy="3294236"/>
          </a:xfrm>
          <a:prstGeom prst="rect">
            <a:avLst/>
          </a:prstGeom>
        </p:spPr>
        <p:txBody>
          <a:bodyPr/>
          <a:lstStyle/>
          <a:p>
            <a:endParaRPr lang="en-GB"/>
          </a:p>
        </p:txBody>
      </p:sp>
      <p:pic>
        <p:nvPicPr>
          <p:cNvPr id="6" name="Picture 3" descr="Z:\RSM International\1 Design\2015\Brand\Guidelines\Logos\Logos-03.png"/>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8159814" y="4603589"/>
            <a:ext cx="804674" cy="344425"/>
          </a:xfrm>
          <a:prstGeom prst="rect">
            <a:avLst/>
          </a:prstGeom>
          <a:noFill/>
          <a:ln>
            <a:noFill/>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71181434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4" name="Rectangle 3"/>
          <p:cNvSpPr/>
          <p:nvPr userDrawn="1"/>
        </p:nvSpPr>
        <p:spPr>
          <a:xfrm>
            <a:off x="-1" y="195486"/>
            <a:ext cx="8964613" cy="39964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3" descr="Z:\RSM International\1 Design\2015\Brand\Guidelines\Logos\Logos-03.png"/>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7668344" y="4390045"/>
            <a:ext cx="1303572" cy="557969"/>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extBox 2"/>
          <p:cNvSpPr txBox="1"/>
          <p:nvPr userDrawn="1"/>
        </p:nvSpPr>
        <p:spPr>
          <a:xfrm>
            <a:off x="1058236" y="987574"/>
            <a:ext cx="5760640" cy="2123658"/>
          </a:xfrm>
          <a:prstGeom prst="rect">
            <a:avLst/>
          </a:prstGeom>
          <a:noFill/>
        </p:spPr>
        <p:txBody>
          <a:bodyPr wrap="square" rtlCol="0">
            <a:spAutoFit/>
          </a:bodyPr>
          <a:lstStyle/>
          <a:p>
            <a:r>
              <a:rPr kumimoji="0" lang="en-US" sz="4400" b="0" i="0" u="none" strike="noStrike" kern="1200" cap="none" spc="0" normalizeH="0" baseline="0" noProof="0" dirty="0" smtClean="0">
                <a:ln>
                  <a:noFill/>
                </a:ln>
                <a:solidFill>
                  <a:schemeClr val="bg1"/>
                </a:solidFill>
                <a:effectLst/>
                <a:uLnTx/>
                <a:uFillTx/>
                <a:latin typeface="+mn-lt"/>
              </a:rPr>
              <a:t>Thank you</a:t>
            </a:r>
            <a:br>
              <a:rPr kumimoji="0" lang="en-US" sz="4400" b="0" i="0" u="none" strike="noStrike" kern="1200" cap="none" spc="0" normalizeH="0" baseline="0" noProof="0" dirty="0" smtClean="0">
                <a:ln>
                  <a:noFill/>
                </a:ln>
                <a:solidFill>
                  <a:schemeClr val="bg1"/>
                </a:solidFill>
                <a:effectLst/>
                <a:uLnTx/>
                <a:uFillTx/>
                <a:latin typeface="+mn-lt"/>
              </a:rPr>
            </a:br>
            <a:r>
              <a:rPr kumimoji="0" lang="en-US" sz="4400" b="0" i="0" u="none" strike="noStrike" kern="1200" cap="none" spc="0" normalizeH="0" baseline="0" noProof="0" dirty="0" smtClean="0">
                <a:ln>
                  <a:noFill/>
                </a:ln>
                <a:solidFill>
                  <a:schemeClr val="bg1"/>
                </a:solidFill>
                <a:effectLst/>
                <a:uLnTx/>
                <a:uFillTx/>
                <a:latin typeface="+mn-lt"/>
              </a:rPr>
              <a:t>for your time</a:t>
            </a:r>
            <a:br>
              <a:rPr kumimoji="0" lang="en-US" sz="4400" b="0" i="0" u="none" strike="noStrike" kern="1200" cap="none" spc="0" normalizeH="0" baseline="0" noProof="0" dirty="0" smtClean="0">
                <a:ln>
                  <a:noFill/>
                </a:ln>
                <a:solidFill>
                  <a:schemeClr val="bg1"/>
                </a:solidFill>
                <a:effectLst/>
                <a:uLnTx/>
                <a:uFillTx/>
                <a:latin typeface="+mn-lt"/>
              </a:rPr>
            </a:br>
            <a:r>
              <a:rPr kumimoji="0" lang="en-US" sz="4400" b="0" i="0" u="none" strike="noStrike" kern="1200" cap="none" spc="0" normalizeH="0" baseline="0" noProof="0" dirty="0" smtClean="0">
                <a:ln>
                  <a:noFill/>
                </a:ln>
                <a:solidFill>
                  <a:schemeClr val="bg1"/>
                </a:solidFill>
                <a:effectLst/>
                <a:uLnTx/>
                <a:uFillTx/>
                <a:latin typeface="+mn-lt"/>
              </a:rPr>
              <a:t>and attention</a:t>
            </a:r>
          </a:p>
        </p:txBody>
      </p:sp>
      <p:sp>
        <p:nvSpPr>
          <p:cNvPr id="9" name="Rounded Rectangle 8"/>
          <p:cNvSpPr/>
          <p:nvPr userDrawn="1"/>
        </p:nvSpPr>
        <p:spPr>
          <a:xfrm>
            <a:off x="6156176" y="3651870"/>
            <a:ext cx="1296144" cy="378042"/>
          </a:xfrm>
          <a:prstGeom prst="round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ounded Rectangle 11"/>
          <p:cNvSpPr/>
          <p:nvPr userDrawn="1"/>
        </p:nvSpPr>
        <p:spPr>
          <a:xfrm>
            <a:off x="539552" y="514231"/>
            <a:ext cx="5904656" cy="3326660"/>
          </a:xfrm>
          <a:prstGeom prst="roundRect">
            <a:avLst>
              <a:gd name="adj" fmla="val 2780"/>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ounded Rectangle 12"/>
          <p:cNvSpPr/>
          <p:nvPr userDrawn="1"/>
        </p:nvSpPr>
        <p:spPr>
          <a:xfrm>
            <a:off x="858959" y="303498"/>
            <a:ext cx="7385449" cy="2988332"/>
          </a:xfrm>
          <a:prstGeom prst="roundRect">
            <a:avLst>
              <a:gd name="adj" fmla="val 3903"/>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 xmlns:p14="http://schemas.microsoft.com/office/powerpoint/2010/main" val="331231735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SM Title Slid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651870"/>
            <a:ext cx="8229600" cy="540060"/>
          </a:xfrm>
          <a:prstGeom prst="rect">
            <a:avLst/>
          </a:prstGeom>
        </p:spPr>
        <p:txBody>
          <a:bodyPr>
            <a:noAutofit/>
          </a:bodyPr>
          <a:lstStyle>
            <a:lvl1pPr algn="l">
              <a:defRPr sz="2800" b="0" i="0" cap="all" baseline="0">
                <a:solidFill>
                  <a:schemeClr val="accent2"/>
                </a:solidFill>
              </a:defRPr>
            </a:lvl1pPr>
          </a:lstStyle>
          <a:p>
            <a:r>
              <a:rPr lang="en-US" dirty="0" smtClean="0"/>
              <a:t>Click to edit heading – 28pt</a:t>
            </a:r>
            <a:endParaRPr lang="en-GB" dirty="0"/>
          </a:p>
        </p:txBody>
      </p:sp>
      <p:sp>
        <p:nvSpPr>
          <p:cNvPr id="3" name="Rectangle 2"/>
          <p:cNvSpPr/>
          <p:nvPr userDrawn="1"/>
        </p:nvSpPr>
        <p:spPr>
          <a:xfrm>
            <a:off x="3851919" y="195486"/>
            <a:ext cx="5112693" cy="32943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0" y="195486"/>
            <a:ext cx="971600" cy="32943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userDrawn="1"/>
        </p:nvSpPr>
        <p:spPr>
          <a:xfrm>
            <a:off x="1095906" y="196488"/>
            <a:ext cx="2611997" cy="32943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 Placeholder 7"/>
          <p:cNvSpPr>
            <a:spLocks noGrp="1"/>
          </p:cNvSpPr>
          <p:nvPr>
            <p:ph type="body" sz="quarter" idx="10" hasCustomPrompt="1"/>
          </p:nvPr>
        </p:nvSpPr>
        <p:spPr>
          <a:xfrm>
            <a:off x="468313" y="4245769"/>
            <a:ext cx="5543550" cy="342205"/>
          </a:xfrm>
          <a:prstGeom prst="rect">
            <a:avLst/>
          </a:prstGeom>
        </p:spPr>
        <p:txBody>
          <a:bodyPr>
            <a:noAutofit/>
          </a:bodyPr>
          <a:lstStyle>
            <a:lvl1pPr marL="0" indent="0">
              <a:buNone/>
              <a:defRPr sz="2000" baseline="0"/>
            </a:lvl1pPr>
          </a:lstStyle>
          <a:p>
            <a:pPr lvl="0"/>
            <a:r>
              <a:rPr lang="en-US" dirty="0" smtClean="0"/>
              <a:t>Click to edit subheading – 20pt</a:t>
            </a:r>
          </a:p>
        </p:txBody>
      </p:sp>
      <p:pic>
        <p:nvPicPr>
          <p:cNvPr id="8" name="Picture 3" descr="Z:\RSM International\1 Design\2015\Brand\Guidelines\Logos\Logos-03.png"/>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8159814" y="4603589"/>
            <a:ext cx="804674" cy="344425"/>
          </a:xfrm>
          <a:prstGeom prst="rect">
            <a:avLst/>
          </a:prstGeom>
          <a:noFill/>
          <a:ln>
            <a:noFill/>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43176562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SM Image Slide">
    <p:spTree>
      <p:nvGrpSpPr>
        <p:cNvPr id="1" name=""/>
        <p:cNvGrpSpPr/>
        <p:nvPr/>
      </p:nvGrpSpPr>
      <p:grpSpPr>
        <a:xfrm>
          <a:off x="0" y="0"/>
          <a:ext cx="0" cy="0"/>
          <a:chOff x="0" y="0"/>
          <a:chExt cx="0" cy="0"/>
        </a:xfrm>
      </p:grpSpPr>
      <p:sp>
        <p:nvSpPr>
          <p:cNvPr id="10" name="Picture Placeholder 9"/>
          <p:cNvSpPr>
            <a:spLocks noGrp="1"/>
          </p:cNvSpPr>
          <p:nvPr>
            <p:ph type="pic" sz="quarter" idx="11"/>
          </p:nvPr>
        </p:nvSpPr>
        <p:spPr>
          <a:xfrm>
            <a:off x="0" y="195486"/>
            <a:ext cx="8964613" cy="4248472"/>
          </a:xfrm>
          <a:prstGeom prst="rect">
            <a:avLst/>
          </a:prstGeom>
        </p:spPr>
        <p:txBody>
          <a:bodyPr/>
          <a:lstStyle/>
          <a:p>
            <a:endParaRPr lang="en-GB"/>
          </a:p>
        </p:txBody>
      </p:sp>
      <p:pic>
        <p:nvPicPr>
          <p:cNvPr id="4" name="Picture 3" descr="Z:\RSM International\1 Design\2015\Brand\Guidelines\Logos\Logos-03.png"/>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8159814" y="4603589"/>
            <a:ext cx="804674" cy="344425"/>
          </a:xfrm>
          <a:prstGeom prst="rect">
            <a:avLst/>
          </a:prstGeom>
          <a:noFill/>
          <a:ln>
            <a:noFill/>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82760355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ation Slide">
    <p:spTree>
      <p:nvGrpSpPr>
        <p:cNvPr id="1" name=""/>
        <p:cNvGrpSpPr/>
        <p:nvPr/>
      </p:nvGrpSpPr>
      <p:grpSpPr>
        <a:xfrm>
          <a:off x="0" y="0"/>
          <a:ext cx="0" cy="0"/>
          <a:chOff x="0" y="0"/>
          <a:chExt cx="0" cy="0"/>
        </a:xfrm>
      </p:grpSpPr>
      <p:sp>
        <p:nvSpPr>
          <p:cNvPr id="2" name="Rectangle 1"/>
          <p:cNvSpPr/>
          <p:nvPr userDrawn="1"/>
        </p:nvSpPr>
        <p:spPr>
          <a:xfrm>
            <a:off x="-1" y="195486"/>
            <a:ext cx="8964613" cy="42484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Z:\RSM International\1 Design\2015\Brand\powerpoints\Quotation marks-09.png"/>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3225614" y="0"/>
            <a:ext cx="2354498" cy="1855060"/>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ext Placeholder 4"/>
          <p:cNvSpPr>
            <a:spLocks noGrp="1"/>
          </p:cNvSpPr>
          <p:nvPr>
            <p:ph type="body" sz="quarter" idx="10" hasCustomPrompt="1"/>
          </p:nvPr>
        </p:nvSpPr>
        <p:spPr>
          <a:xfrm>
            <a:off x="1547664" y="1563638"/>
            <a:ext cx="5976938" cy="1764196"/>
          </a:xfrm>
          <a:prstGeom prst="rect">
            <a:avLst/>
          </a:prstGeom>
        </p:spPr>
        <p:txBody>
          <a:bodyPr>
            <a:normAutofit/>
          </a:bodyPr>
          <a:lstStyle>
            <a:lvl1pPr marL="0" indent="0" algn="ctr">
              <a:buNone/>
              <a:defRPr sz="2400" b="0">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dirty="0" smtClean="0"/>
              <a:t>Quotation here – 24pt</a:t>
            </a:r>
          </a:p>
        </p:txBody>
      </p:sp>
      <p:sp>
        <p:nvSpPr>
          <p:cNvPr id="7" name="Text Placeholder 6"/>
          <p:cNvSpPr>
            <a:spLocks noGrp="1"/>
          </p:cNvSpPr>
          <p:nvPr>
            <p:ph type="body" sz="quarter" idx="11" hasCustomPrompt="1"/>
          </p:nvPr>
        </p:nvSpPr>
        <p:spPr>
          <a:xfrm>
            <a:off x="2915816" y="3489722"/>
            <a:ext cx="3313112" cy="306163"/>
          </a:xfrm>
          <a:prstGeom prst="rect">
            <a:avLst/>
          </a:prstGeom>
        </p:spPr>
        <p:txBody>
          <a:bodyPr>
            <a:noAutofit/>
          </a:bodyPr>
          <a:lstStyle>
            <a:lvl1pPr marL="0" indent="0" algn="ctr">
              <a:buNone/>
              <a:defRPr sz="1800" b="1">
                <a:solidFill>
                  <a:schemeClr val="bg1"/>
                </a:solidFill>
              </a:defRPr>
            </a:lvl1pPr>
            <a:lvl2pPr marL="457200" indent="0" algn="ctr">
              <a:buNone/>
              <a:defRPr sz="1100"/>
            </a:lvl2pPr>
            <a:lvl3pPr marL="914400" indent="0" algn="ctr">
              <a:buNone/>
              <a:defRPr sz="1050"/>
            </a:lvl3pPr>
            <a:lvl4pPr marL="1371600" indent="0" algn="ctr">
              <a:buNone/>
              <a:defRPr sz="1000"/>
            </a:lvl4pPr>
            <a:lvl5pPr marL="1828800" indent="0" algn="ctr">
              <a:buNone/>
              <a:defRPr sz="1000"/>
            </a:lvl5pPr>
          </a:lstStyle>
          <a:p>
            <a:pPr lvl="0"/>
            <a:r>
              <a:rPr lang="en-US" dirty="0" smtClean="0"/>
              <a:t>Author of quote – 18pt</a:t>
            </a:r>
            <a:endParaRPr lang="en-GB" dirty="0"/>
          </a:p>
        </p:txBody>
      </p:sp>
      <p:sp>
        <p:nvSpPr>
          <p:cNvPr id="12" name="Text Placeholder 6"/>
          <p:cNvSpPr>
            <a:spLocks noGrp="1"/>
          </p:cNvSpPr>
          <p:nvPr>
            <p:ph type="body" sz="quarter" idx="12" hasCustomPrompt="1"/>
          </p:nvPr>
        </p:nvSpPr>
        <p:spPr>
          <a:xfrm>
            <a:off x="2915816" y="3795886"/>
            <a:ext cx="3313112" cy="288032"/>
          </a:xfrm>
          <a:prstGeom prst="rect">
            <a:avLst/>
          </a:prstGeom>
        </p:spPr>
        <p:txBody>
          <a:bodyPr>
            <a:noAutofit/>
          </a:bodyPr>
          <a:lstStyle>
            <a:lvl1pPr marL="0" indent="0" algn="ctr">
              <a:buNone/>
              <a:defRPr sz="1800" b="0">
                <a:solidFill>
                  <a:schemeClr val="bg1"/>
                </a:solidFill>
              </a:defRPr>
            </a:lvl1pPr>
            <a:lvl2pPr marL="457200" indent="0" algn="ctr">
              <a:buNone/>
              <a:defRPr sz="1100"/>
            </a:lvl2pPr>
            <a:lvl3pPr marL="914400" indent="0" algn="ctr">
              <a:buNone/>
              <a:defRPr sz="1050"/>
            </a:lvl3pPr>
            <a:lvl4pPr marL="1371600" indent="0" algn="ctr">
              <a:buNone/>
              <a:defRPr sz="1000"/>
            </a:lvl4pPr>
            <a:lvl5pPr marL="1828800" indent="0" algn="ctr">
              <a:buNone/>
              <a:defRPr sz="1000"/>
            </a:lvl5pPr>
          </a:lstStyle>
          <a:p>
            <a:pPr lvl="0"/>
            <a:r>
              <a:rPr lang="en-US" dirty="0" smtClean="0"/>
              <a:t>Title – 18pt</a:t>
            </a:r>
            <a:endParaRPr lang="en-GB" dirty="0"/>
          </a:p>
        </p:txBody>
      </p:sp>
      <p:pic>
        <p:nvPicPr>
          <p:cNvPr id="8" name="Picture 3" descr="Z:\RSM International\1 Design\2015\Brand\Guidelines\Logos\Logos-03.png"/>
          <p:cNvPicPr>
            <a:picLocks noChangeAspect="1" noChangeArrowheads="1"/>
          </p:cNvPicPr>
          <p:nvPr userDrawn="1"/>
        </p:nvPicPr>
        <p:blipFill>
          <a:blip r:embed="rId3" cstate="print">
            <a:extLst>
              <a:ext uri="{28A0092B-C50C-407E-A947-70E740481C1C}">
                <a14:useLocalDpi xmlns="" xmlns:a14="http://schemas.microsoft.com/office/drawing/2010/main" val="0"/>
              </a:ext>
            </a:extLst>
          </a:blip>
          <a:srcRect/>
          <a:stretch>
            <a:fillRect/>
          </a:stretch>
        </p:blipFill>
        <p:spPr bwMode="auto">
          <a:xfrm>
            <a:off x="8159814" y="4603589"/>
            <a:ext cx="804674" cy="344425"/>
          </a:xfrm>
          <a:prstGeom prst="rect">
            <a:avLst/>
          </a:prstGeom>
          <a:noFill/>
          <a:ln>
            <a:noFill/>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10153994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1">
    <p:spTree>
      <p:nvGrpSpPr>
        <p:cNvPr id="1" name=""/>
        <p:cNvGrpSpPr/>
        <p:nvPr/>
      </p:nvGrpSpPr>
      <p:grpSpPr>
        <a:xfrm>
          <a:off x="0" y="0"/>
          <a:ext cx="0" cy="0"/>
          <a:chOff x="0" y="0"/>
          <a:chExt cx="0" cy="0"/>
        </a:xfrm>
      </p:grpSpPr>
      <p:sp>
        <p:nvSpPr>
          <p:cNvPr id="9" name="Rectangle 8"/>
          <p:cNvSpPr/>
          <p:nvPr userDrawn="1"/>
        </p:nvSpPr>
        <p:spPr>
          <a:xfrm>
            <a:off x="0" y="915987"/>
            <a:ext cx="8964488" cy="165576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Picture Placeholder 13"/>
          <p:cNvSpPr>
            <a:spLocks noGrp="1"/>
          </p:cNvSpPr>
          <p:nvPr>
            <p:ph type="pic" sz="quarter" idx="14" hasCustomPrompt="1"/>
          </p:nvPr>
        </p:nvSpPr>
        <p:spPr>
          <a:xfrm>
            <a:off x="0" y="1022703"/>
            <a:ext cx="6011863" cy="1387121"/>
          </a:xfrm>
          <a:prstGeom prst="rect">
            <a:avLst/>
          </a:prstGeom>
        </p:spPr>
        <p:txBody>
          <a:bodyPr anchor="ctr">
            <a:normAutofit/>
          </a:bodyPr>
          <a:lstStyle>
            <a:lvl1pPr marL="0" indent="0" algn="r">
              <a:buNone/>
              <a:defRPr sz="1600"/>
            </a:lvl1pPr>
          </a:lstStyle>
          <a:p>
            <a:r>
              <a:rPr lang="en-GB" dirty="0" smtClean="0"/>
              <a:t>Picture</a:t>
            </a:r>
            <a:endParaRPr lang="en-GB" dirty="0"/>
          </a:p>
        </p:txBody>
      </p:sp>
      <p:sp>
        <p:nvSpPr>
          <p:cNvPr id="11" name="Rectangle 10"/>
          <p:cNvSpPr/>
          <p:nvPr userDrawn="1"/>
        </p:nvSpPr>
        <p:spPr>
          <a:xfrm>
            <a:off x="6228183" y="1022471"/>
            <a:ext cx="2736429" cy="13872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 Placeholder 15"/>
          <p:cNvSpPr>
            <a:spLocks noGrp="1"/>
          </p:cNvSpPr>
          <p:nvPr>
            <p:ph type="body" sz="quarter" idx="15" hasCustomPrompt="1"/>
          </p:nvPr>
        </p:nvSpPr>
        <p:spPr>
          <a:xfrm>
            <a:off x="0" y="1022471"/>
            <a:ext cx="2411760" cy="1387259"/>
          </a:xfrm>
          <a:prstGeom prst="rect">
            <a:avLst/>
          </a:prstGeom>
          <a:solidFill>
            <a:schemeClr val="tx2">
              <a:alpha val="80000"/>
            </a:schemeClr>
          </a:solidFill>
        </p:spPr>
        <p:txBody>
          <a:bodyPr anchor="ctr">
            <a:normAutofit/>
          </a:bodyPr>
          <a:lstStyle>
            <a:lvl1pPr marL="0" indent="0" algn="ctr">
              <a:buNone/>
              <a:defRPr sz="2800" cap="none" baseline="0">
                <a:solidFill>
                  <a:schemeClr val="bg1"/>
                </a:solidFill>
              </a:defRPr>
            </a:lvl1pPr>
          </a:lstStyle>
          <a:p>
            <a:pPr lvl="0"/>
            <a:r>
              <a:rPr lang="en-GB" dirty="0" smtClean="0"/>
              <a:t>Fact/</a:t>
            </a:r>
          </a:p>
          <a:p>
            <a:pPr lvl="0"/>
            <a:r>
              <a:rPr lang="en-GB" dirty="0" smtClean="0"/>
              <a:t>figure</a:t>
            </a:r>
            <a:endParaRPr lang="en-GB" dirty="0"/>
          </a:p>
        </p:txBody>
      </p:sp>
      <p:sp>
        <p:nvSpPr>
          <p:cNvPr id="20" name="Picture Placeholder 19"/>
          <p:cNvSpPr>
            <a:spLocks noGrp="1"/>
          </p:cNvSpPr>
          <p:nvPr>
            <p:ph type="pic" sz="quarter" idx="16" hasCustomPrompt="1"/>
          </p:nvPr>
        </p:nvSpPr>
        <p:spPr>
          <a:xfrm>
            <a:off x="6445002" y="1173523"/>
            <a:ext cx="2303462" cy="1074376"/>
          </a:xfrm>
          <a:prstGeom prst="rect">
            <a:avLst/>
          </a:prstGeom>
        </p:spPr>
        <p:txBody>
          <a:bodyPr anchor="ctr">
            <a:normAutofit/>
          </a:bodyPr>
          <a:lstStyle>
            <a:lvl1pPr marL="0" indent="0">
              <a:buNone/>
              <a:defRPr sz="2000">
                <a:solidFill>
                  <a:schemeClr val="bg1"/>
                </a:solidFill>
              </a:defRPr>
            </a:lvl1pPr>
          </a:lstStyle>
          <a:p>
            <a:r>
              <a:rPr lang="en-GB" dirty="0" smtClean="0"/>
              <a:t>ICON</a:t>
            </a:r>
            <a:endParaRPr lang="en-GB" dirty="0"/>
          </a:p>
        </p:txBody>
      </p:sp>
      <p:sp>
        <p:nvSpPr>
          <p:cNvPr id="21" name="Content Placeholder 2"/>
          <p:cNvSpPr>
            <a:spLocks noGrp="1"/>
          </p:cNvSpPr>
          <p:nvPr>
            <p:ph sz="half" idx="1"/>
          </p:nvPr>
        </p:nvSpPr>
        <p:spPr>
          <a:xfrm>
            <a:off x="251520" y="3111811"/>
            <a:ext cx="2448272" cy="1332147"/>
          </a:xfrm>
          <a:prstGeom prst="rect">
            <a:avLst/>
          </a:prstGeom>
        </p:spPr>
        <p:txBody>
          <a:bodyPr>
            <a:normAutofit/>
          </a:bodyPr>
          <a:lstStyle>
            <a:lvl1pPr>
              <a:defRPr sz="1600" baseline="0"/>
            </a:lvl1pPr>
            <a:lvl2pPr>
              <a:defRPr sz="1600" baseline="0"/>
            </a:lvl2pPr>
            <a:lvl3pPr>
              <a:defRPr sz="1600" baseline="0"/>
            </a:lvl3pPr>
            <a:lvl4pPr>
              <a:defRPr sz="1400" baseline="0"/>
            </a:lvl4pPr>
            <a:lvl5pPr>
              <a:defRPr sz="1400" baseline="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23" name="Content Placeholder 2"/>
          <p:cNvSpPr>
            <a:spLocks noGrp="1"/>
          </p:cNvSpPr>
          <p:nvPr>
            <p:ph sz="half" idx="17"/>
          </p:nvPr>
        </p:nvSpPr>
        <p:spPr>
          <a:xfrm>
            <a:off x="3311860" y="3111811"/>
            <a:ext cx="2520280" cy="1332147"/>
          </a:xfrm>
          <a:prstGeom prst="rect">
            <a:avLst/>
          </a:prstGeom>
        </p:spPr>
        <p:txBody>
          <a:bodyPr>
            <a:normAutofit/>
          </a:bodyPr>
          <a:lstStyle>
            <a:lvl1pPr>
              <a:defRPr sz="1600" baseline="0"/>
            </a:lvl1pPr>
            <a:lvl2pPr>
              <a:defRPr sz="1600" baseline="0"/>
            </a:lvl2pPr>
            <a:lvl3pPr>
              <a:defRPr sz="1600" baseline="0"/>
            </a:lvl3pPr>
            <a:lvl4pPr>
              <a:defRPr sz="1400" baseline="0"/>
            </a:lvl4pPr>
            <a:lvl5pPr>
              <a:defRPr sz="1400" baseline="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24" name="Content Placeholder 2"/>
          <p:cNvSpPr>
            <a:spLocks noGrp="1"/>
          </p:cNvSpPr>
          <p:nvPr>
            <p:ph sz="half" idx="18"/>
          </p:nvPr>
        </p:nvSpPr>
        <p:spPr>
          <a:xfrm>
            <a:off x="6329810" y="3111811"/>
            <a:ext cx="2634678" cy="1332147"/>
          </a:xfrm>
          <a:prstGeom prst="rect">
            <a:avLst/>
          </a:prstGeom>
        </p:spPr>
        <p:txBody>
          <a:bodyPr>
            <a:normAutofit/>
          </a:bodyPr>
          <a:lstStyle>
            <a:lvl1pPr>
              <a:defRPr sz="1600" baseline="0"/>
            </a:lvl1pPr>
            <a:lvl2pPr>
              <a:defRPr sz="1600" baseline="0"/>
            </a:lvl2pPr>
            <a:lvl3pPr>
              <a:defRPr sz="1600" baseline="0"/>
            </a:lvl3pPr>
            <a:lvl4pPr>
              <a:defRPr sz="1400" baseline="0"/>
            </a:lvl4pPr>
            <a:lvl5pPr>
              <a:defRPr sz="1400" baseline="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26" name="Text Placeholder 25"/>
          <p:cNvSpPr>
            <a:spLocks noGrp="1"/>
          </p:cNvSpPr>
          <p:nvPr>
            <p:ph type="body" sz="quarter" idx="19" hasCustomPrompt="1"/>
          </p:nvPr>
        </p:nvSpPr>
        <p:spPr>
          <a:xfrm>
            <a:off x="250826" y="2680097"/>
            <a:ext cx="2449513" cy="323850"/>
          </a:xfrm>
          <a:prstGeom prst="rect">
            <a:avLst/>
          </a:prstGeom>
        </p:spPr>
        <p:txBody>
          <a:bodyPr anchor="ctr">
            <a:noAutofit/>
          </a:bodyPr>
          <a:lstStyle>
            <a:lvl1pPr marL="0" indent="0">
              <a:buNone/>
              <a:defRPr sz="2000" cap="all" baseline="0">
                <a:solidFill>
                  <a:schemeClr val="accent2"/>
                </a:solidFill>
              </a:defRPr>
            </a:lvl1pPr>
          </a:lstStyle>
          <a:p>
            <a:pPr lvl="0"/>
            <a:r>
              <a:rPr lang="en-GB" dirty="0" smtClean="0"/>
              <a:t>Heading – 20pt</a:t>
            </a:r>
            <a:endParaRPr lang="en-GB" dirty="0"/>
          </a:p>
        </p:txBody>
      </p:sp>
      <p:sp>
        <p:nvSpPr>
          <p:cNvPr id="27" name="Text Placeholder 25"/>
          <p:cNvSpPr>
            <a:spLocks noGrp="1"/>
          </p:cNvSpPr>
          <p:nvPr>
            <p:ph type="body" sz="quarter" idx="20" hasCustomPrompt="1"/>
          </p:nvPr>
        </p:nvSpPr>
        <p:spPr>
          <a:xfrm>
            <a:off x="3323981" y="2679762"/>
            <a:ext cx="2520901" cy="323850"/>
          </a:xfrm>
          <a:prstGeom prst="rect">
            <a:avLst/>
          </a:prstGeom>
        </p:spPr>
        <p:txBody>
          <a:bodyPr anchor="ctr">
            <a:noAutofit/>
          </a:bodyPr>
          <a:lstStyle>
            <a:lvl1pPr marL="0" indent="0">
              <a:buNone/>
              <a:defRPr sz="2000" cap="all" baseline="0">
                <a:solidFill>
                  <a:schemeClr val="accent2"/>
                </a:solidFill>
              </a:defRPr>
            </a:lvl1pPr>
          </a:lstStyle>
          <a:p>
            <a:pPr lvl="0"/>
            <a:r>
              <a:rPr lang="en-GB" dirty="0" smtClean="0"/>
              <a:t>Heading – 20pt</a:t>
            </a:r>
            <a:endParaRPr lang="en-GB" dirty="0"/>
          </a:p>
        </p:txBody>
      </p:sp>
      <p:sp>
        <p:nvSpPr>
          <p:cNvPr id="28" name="Text Placeholder 25"/>
          <p:cNvSpPr>
            <a:spLocks noGrp="1"/>
          </p:cNvSpPr>
          <p:nvPr>
            <p:ph type="body" sz="quarter" idx="21" hasCustomPrompt="1"/>
          </p:nvPr>
        </p:nvSpPr>
        <p:spPr>
          <a:xfrm>
            <a:off x="6344699" y="2679762"/>
            <a:ext cx="2619913" cy="323850"/>
          </a:xfrm>
          <a:prstGeom prst="rect">
            <a:avLst/>
          </a:prstGeom>
        </p:spPr>
        <p:txBody>
          <a:bodyPr anchor="ctr">
            <a:noAutofit/>
          </a:bodyPr>
          <a:lstStyle>
            <a:lvl1pPr marL="0" indent="0">
              <a:buNone/>
              <a:defRPr sz="2000" cap="all" baseline="0">
                <a:solidFill>
                  <a:schemeClr val="accent2"/>
                </a:solidFill>
              </a:defRPr>
            </a:lvl1pPr>
          </a:lstStyle>
          <a:p>
            <a:pPr lvl="0"/>
            <a:r>
              <a:rPr lang="en-GB" dirty="0" smtClean="0"/>
              <a:t>Heading – 20pt</a:t>
            </a:r>
            <a:endParaRPr lang="en-GB" dirty="0"/>
          </a:p>
        </p:txBody>
      </p:sp>
      <p:sp>
        <p:nvSpPr>
          <p:cNvPr id="36" name="Text Placeholder 16"/>
          <p:cNvSpPr>
            <a:spLocks noGrp="1"/>
          </p:cNvSpPr>
          <p:nvPr>
            <p:ph type="body" sz="quarter" idx="13" hasCustomPrompt="1"/>
          </p:nvPr>
        </p:nvSpPr>
        <p:spPr>
          <a:xfrm>
            <a:off x="251520" y="339502"/>
            <a:ext cx="8712968" cy="270272"/>
          </a:xfrm>
          <a:prstGeom prst="rect">
            <a:avLst/>
          </a:prstGeom>
          <a:noFill/>
        </p:spPr>
        <p:txBody>
          <a:bodyPr anchor="ctr">
            <a:noAutofit/>
          </a:bodyPr>
          <a:lstStyle>
            <a:lvl1pPr marL="0" indent="0">
              <a:buNone/>
              <a:defRPr sz="2800" b="0" i="0" cap="none" baseline="0">
                <a:solidFill>
                  <a:schemeClr val="accent1"/>
                </a:solidFill>
                <a:latin typeface="+mj-lt"/>
              </a:defRPr>
            </a:lvl1pPr>
            <a:lvl2pPr>
              <a:defRPr sz="800" cap="all" baseline="0"/>
            </a:lvl2pPr>
            <a:lvl3pPr>
              <a:defRPr sz="800" cap="all" baseline="0"/>
            </a:lvl3pPr>
            <a:lvl4pPr>
              <a:defRPr sz="800" cap="all" baseline="0"/>
            </a:lvl4pPr>
            <a:lvl5pPr>
              <a:defRPr sz="800" cap="all" baseline="0"/>
            </a:lvl5pPr>
          </a:lstStyle>
          <a:p>
            <a:pPr lvl="0"/>
            <a:r>
              <a:rPr lang="en-GB" dirty="0" smtClean="0"/>
              <a:t>Click to edit title – 28pt</a:t>
            </a:r>
          </a:p>
        </p:txBody>
      </p:sp>
      <p:cxnSp>
        <p:nvCxnSpPr>
          <p:cNvPr id="37" name="Straight Connector 36"/>
          <p:cNvCxnSpPr/>
          <p:nvPr userDrawn="1"/>
        </p:nvCxnSpPr>
        <p:spPr>
          <a:xfrm>
            <a:off x="251520" y="771550"/>
            <a:ext cx="14401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a:xfrm>
            <a:off x="1844080" y="771550"/>
            <a:ext cx="200784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3995936" y="771550"/>
            <a:ext cx="4968552" cy="0"/>
          </a:xfrm>
          <a:prstGeom prst="line">
            <a:avLst/>
          </a:prstGeom>
          <a:ln/>
        </p:spPr>
        <p:style>
          <a:lnRef idx="1">
            <a:schemeClr val="accent1"/>
          </a:lnRef>
          <a:fillRef idx="0">
            <a:schemeClr val="accent1"/>
          </a:fillRef>
          <a:effectRef idx="0">
            <a:schemeClr val="accent1"/>
          </a:effectRef>
          <a:fontRef idx="minor">
            <a:schemeClr val="tx1"/>
          </a:fontRef>
        </p:style>
      </p:cxnSp>
      <p:pic>
        <p:nvPicPr>
          <p:cNvPr id="18" name="Picture 3" descr="Z:\RSM International\1 Design\2015\Brand\Guidelines\Logos\Logos-03.png"/>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8159814" y="4603589"/>
            <a:ext cx="804674" cy="344425"/>
          </a:xfrm>
          <a:prstGeom prst="rect">
            <a:avLst/>
          </a:prstGeom>
          <a:noFill/>
          <a:ln>
            <a:noFill/>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42760305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2">
    <p:spTree>
      <p:nvGrpSpPr>
        <p:cNvPr id="1" name=""/>
        <p:cNvGrpSpPr/>
        <p:nvPr/>
      </p:nvGrpSpPr>
      <p:grpSpPr>
        <a:xfrm>
          <a:off x="0" y="0"/>
          <a:ext cx="0" cy="0"/>
          <a:chOff x="0" y="0"/>
          <a:chExt cx="0" cy="0"/>
        </a:xfrm>
      </p:grpSpPr>
      <p:sp>
        <p:nvSpPr>
          <p:cNvPr id="21" name="Content Placeholder 2"/>
          <p:cNvSpPr>
            <a:spLocks noGrp="1"/>
          </p:cNvSpPr>
          <p:nvPr>
            <p:ph sz="half" idx="1"/>
          </p:nvPr>
        </p:nvSpPr>
        <p:spPr>
          <a:xfrm>
            <a:off x="251520" y="3543858"/>
            <a:ext cx="1440160" cy="900100"/>
          </a:xfrm>
          <a:prstGeom prst="rect">
            <a:avLst/>
          </a:prstGeom>
        </p:spPr>
        <p:txBody>
          <a:bodyPr>
            <a:normAutofit/>
          </a:bodyPr>
          <a:lstStyle>
            <a:lvl1pPr marL="0" indent="0">
              <a:buNone/>
              <a:defRPr sz="1400" baseline="0"/>
            </a:lvl1pPr>
            <a:lvl2pPr marL="457200" indent="0">
              <a:buNone/>
              <a:defRPr sz="1100" baseline="0"/>
            </a:lvl2pPr>
            <a:lvl3pPr marL="914400" indent="0">
              <a:buNone/>
              <a:defRPr sz="1100" baseline="0"/>
            </a:lvl3pPr>
            <a:lvl4pPr>
              <a:defRPr sz="1400" baseline="0"/>
            </a:lvl4pPr>
            <a:lvl5pPr>
              <a:defRPr sz="1400" baseline="0"/>
            </a:lvl5pPr>
            <a:lvl6pPr>
              <a:defRPr sz="1800"/>
            </a:lvl6pPr>
            <a:lvl7pPr>
              <a:defRPr sz="1800"/>
            </a:lvl7pPr>
            <a:lvl8pPr>
              <a:defRPr sz="1800"/>
            </a:lvl8pPr>
            <a:lvl9pPr>
              <a:defRPr sz="1800"/>
            </a:lvl9pPr>
          </a:lstStyle>
          <a:p>
            <a:pPr lvl="0"/>
            <a:r>
              <a:rPr lang="en-US" dirty="0" smtClean="0"/>
              <a:t>Click to edit Master text styles</a:t>
            </a:r>
          </a:p>
        </p:txBody>
      </p:sp>
      <p:sp>
        <p:nvSpPr>
          <p:cNvPr id="23" name="Content Placeholder 2"/>
          <p:cNvSpPr>
            <a:spLocks noGrp="1"/>
          </p:cNvSpPr>
          <p:nvPr>
            <p:ph sz="half" idx="17"/>
          </p:nvPr>
        </p:nvSpPr>
        <p:spPr>
          <a:xfrm>
            <a:off x="2064103" y="3543858"/>
            <a:ext cx="1440160" cy="900100"/>
          </a:xfrm>
          <a:prstGeom prst="rect">
            <a:avLst/>
          </a:prstGeom>
        </p:spPr>
        <p:txBody>
          <a:bodyPr>
            <a:normAutofit/>
          </a:bodyPr>
          <a:lstStyle>
            <a:lvl1pPr marL="0" indent="0">
              <a:buNone/>
              <a:defRPr sz="1400" baseline="0"/>
            </a:lvl1pPr>
            <a:lvl2pPr marL="457200" indent="0">
              <a:buNone/>
              <a:defRPr sz="1100" baseline="0"/>
            </a:lvl2pPr>
            <a:lvl3pPr marL="914400" indent="0">
              <a:buNone/>
              <a:defRPr sz="1100" baseline="0"/>
            </a:lvl3pPr>
            <a:lvl4pPr>
              <a:defRPr sz="1400" baseline="0"/>
            </a:lvl4pPr>
            <a:lvl5pPr>
              <a:defRPr sz="1400" baseline="0"/>
            </a:lvl5pPr>
            <a:lvl6pPr>
              <a:defRPr sz="1800"/>
            </a:lvl6pPr>
            <a:lvl7pPr>
              <a:defRPr sz="1800"/>
            </a:lvl7pPr>
            <a:lvl8pPr>
              <a:defRPr sz="1800"/>
            </a:lvl8pPr>
            <a:lvl9pPr>
              <a:defRPr sz="1800"/>
            </a:lvl9pPr>
          </a:lstStyle>
          <a:p>
            <a:pPr lvl="0"/>
            <a:r>
              <a:rPr lang="en-US" dirty="0" smtClean="0"/>
              <a:t>Click to edit Master text styles</a:t>
            </a:r>
          </a:p>
        </p:txBody>
      </p:sp>
      <p:sp>
        <p:nvSpPr>
          <p:cNvPr id="24" name="Content Placeholder 2"/>
          <p:cNvSpPr>
            <a:spLocks noGrp="1"/>
          </p:cNvSpPr>
          <p:nvPr>
            <p:ph sz="half" idx="18"/>
          </p:nvPr>
        </p:nvSpPr>
        <p:spPr>
          <a:xfrm>
            <a:off x="3876686" y="3543858"/>
            <a:ext cx="1433831" cy="900100"/>
          </a:xfrm>
          <a:prstGeom prst="rect">
            <a:avLst/>
          </a:prstGeom>
        </p:spPr>
        <p:txBody>
          <a:bodyPr>
            <a:normAutofit/>
          </a:bodyPr>
          <a:lstStyle>
            <a:lvl1pPr marL="0" indent="0">
              <a:buNone/>
              <a:defRPr sz="1400" baseline="0"/>
            </a:lvl1pPr>
            <a:lvl2pPr marL="457200" indent="0">
              <a:buNone/>
              <a:defRPr sz="1100" baseline="0"/>
            </a:lvl2pPr>
            <a:lvl3pPr marL="914400" indent="0">
              <a:buNone/>
              <a:defRPr sz="1100" baseline="0"/>
            </a:lvl3pPr>
            <a:lvl4pPr>
              <a:defRPr sz="1400" baseline="0"/>
            </a:lvl4pPr>
            <a:lvl5pPr>
              <a:defRPr sz="1400" baseline="0"/>
            </a:lvl5pPr>
            <a:lvl6pPr>
              <a:defRPr sz="1800"/>
            </a:lvl6pPr>
            <a:lvl7pPr>
              <a:defRPr sz="1800"/>
            </a:lvl7pPr>
            <a:lvl8pPr>
              <a:defRPr sz="1800"/>
            </a:lvl8pPr>
            <a:lvl9pPr>
              <a:defRPr sz="1800"/>
            </a:lvl9pPr>
          </a:lstStyle>
          <a:p>
            <a:pPr lvl="0"/>
            <a:r>
              <a:rPr lang="en-US" dirty="0" smtClean="0"/>
              <a:t>Click to edit Master text styles</a:t>
            </a:r>
          </a:p>
        </p:txBody>
      </p:sp>
      <p:sp>
        <p:nvSpPr>
          <p:cNvPr id="26" name="Text Placeholder 25"/>
          <p:cNvSpPr>
            <a:spLocks noGrp="1"/>
          </p:cNvSpPr>
          <p:nvPr>
            <p:ph type="body" sz="quarter" idx="19" hasCustomPrompt="1"/>
          </p:nvPr>
        </p:nvSpPr>
        <p:spPr>
          <a:xfrm>
            <a:off x="250826" y="3112145"/>
            <a:ext cx="1440855" cy="323850"/>
          </a:xfrm>
          <a:prstGeom prst="rect">
            <a:avLst/>
          </a:prstGeom>
        </p:spPr>
        <p:txBody>
          <a:bodyPr anchor="ctr">
            <a:noAutofit/>
          </a:bodyPr>
          <a:lstStyle>
            <a:lvl1pPr marL="0" indent="0">
              <a:buNone/>
              <a:defRPr sz="1800" cap="all" baseline="0">
                <a:solidFill>
                  <a:schemeClr val="accent2"/>
                </a:solidFill>
              </a:defRPr>
            </a:lvl1pPr>
          </a:lstStyle>
          <a:p>
            <a:pPr lvl="0"/>
            <a:r>
              <a:rPr lang="en-GB" dirty="0" smtClean="0"/>
              <a:t>Heading</a:t>
            </a:r>
            <a:endParaRPr lang="en-GB" dirty="0"/>
          </a:p>
        </p:txBody>
      </p:sp>
      <p:sp>
        <p:nvSpPr>
          <p:cNvPr id="27" name="Text Placeholder 25"/>
          <p:cNvSpPr>
            <a:spLocks noGrp="1"/>
          </p:cNvSpPr>
          <p:nvPr>
            <p:ph type="body" sz="quarter" idx="20" hasCustomPrompt="1"/>
          </p:nvPr>
        </p:nvSpPr>
        <p:spPr>
          <a:xfrm>
            <a:off x="2068909" y="3111809"/>
            <a:ext cx="1440159" cy="323850"/>
          </a:xfrm>
          <a:prstGeom prst="rect">
            <a:avLst/>
          </a:prstGeom>
        </p:spPr>
        <p:txBody>
          <a:bodyPr anchor="ctr">
            <a:noAutofit/>
          </a:bodyPr>
          <a:lstStyle>
            <a:lvl1pPr marL="0" indent="0">
              <a:buNone/>
              <a:defRPr sz="1800" cap="all" baseline="0">
                <a:solidFill>
                  <a:schemeClr val="accent2"/>
                </a:solidFill>
              </a:defRPr>
            </a:lvl1pPr>
          </a:lstStyle>
          <a:p>
            <a:pPr lvl="0"/>
            <a:r>
              <a:rPr lang="en-GB" dirty="0" smtClean="0"/>
              <a:t>Heading</a:t>
            </a:r>
            <a:endParaRPr lang="en-GB" dirty="0"/>
          </a:p>
        </p:txBody>
      </p:sp>
      <p:sp>
        <p:nvSpPr>
          <p:cNvPr id="28" name="Text Placeholder 25"/>
          <p:cNvSpPr>
            <a:spLocks noGrp="1"/>
          </p:cNvSpPr>
          <p:nvPr>
            <p:ph type="body" sz="quarter" idx="21" hasCustomPrompt="1"/>
          </p:nvPr>
        </p:nvSpPr>
        <p:spPr>
          <a:xfrm>
            <a:off x="3886296" y="3111809"/>
            <a:ext cx="1440160" cy="323850"/>
          </a:xfrm>
          <a:prstGeom prst="rect">
            <a:avLst/>
          </a:prstGeom>
        </p:spPr>
        <p:txBody>
          <a:bodyPr anchor="ctr">
            <a:noAutofit/>
          </a:bodyPr>
          <a:lstStyle>
            <a:lvl1pPr marL="0" indent="0">
              <a:buNone/>
              <a:defRPr sz="1800" cap="all" baseline="0">
                <a:solidFill>
                  <a:schemeClr val="accent2"/>
                </a:solidFill>
              </a:defRPr>
            </a:lvl1pPr>
          </a:lstStyle>
          <a:p>
            <a:pPr lvl="0"/>
            <a:r>
              <a:rPr lang="en-GB" dirty="0" smtClean="0"/>
              <a:t>Heading</a:t>
            </a:r>
            <a:endParaRPr lang="en-GB" dirty="0"/>
          </a:p>
        </p:txBody>
      </p:sp>
      <p:sp>
        <p:nvSpPr>
          <p:cNvPr id="19" name="Content Placeholder 2"/>
          <p:cNvSpPr>
            <a:spLocks noGrp="1"/>
          </p:cNvSpPr>
          <p:nvPr>
            <p:ph sz="half" idx="22"/>
          </p:nvPr>
        </p:nvSpPr>
        <p:spPr>
          <a:xfrm>
            <a:off x="5682940" y="3543858"/>
            <a:ext cx="1452935" cy="900100"/>
          </a:xfrm>
          <a:prstGeom prst="rect">
            <a:avLst/>
          </a:prstGeom>
        </p:spPr>
        <p:txBody>
          <a:bodyPr>
            <a:normAutofit/>
          </a:bodyPr>
          <a:lstStyle>
            <a:lvl1pPr marL="0" indent="0">
              <a:buNone/>
              <a:defRPr sz="1400" baseline="0"/>
            </a:lvl1pPr>
            <a:lvl2pPr marL="457200" indent="0">
              <a:buNone/>
              <a:defRPr sz="1100" baseline="0"/>
            </a:lvl2pPr>
            <a:lvl3pPr marL="914400" indent="0">
              <a:buNone/>
              <a:defRPr sz="1100" baseline="0"/>
            </a:lvl3pPr>
            <a:lvl4pPr>
              <a:defRPr sz="1400" baseline="0"/>
            </a:lvl4pPr>
            <a:lvl5pPr>
              <a:defRPr sz="1400" baseline="0"/>
            </a:lvl5pPr>
            <a:lvl6pPr>
              <a:defRPr sz="1800"/>
            </a:lvl6pPr>
            <a:lvl7pPr>
              <a:defRPr sz="1800"/>
            </a:lvl7pPr>
            <a:lvl8pPr>
              <a:defRPr sz="1800"/>
            </a:lvl8pPr>
            <a:lvl9pPr>
              <a:defRPr sz="1800"/>
            </a:lvl9pPr>
          </a:lstStyle>
          <a:p>
            <a:pPr lvl="0"/>
            <a:r>
              <a:rPr lang="en-US" dirty="0" smtClean="0"/>
              <a:t>Click to edit Master text styles</a:t>
            </a:r>
          </a:p>
        </p:txBody>
      </p:sp>
      <p:sp>
        <p:nvSpPr>
          <p:cNvPr id="22" name="Content Placeholder 2"/>
          <p:cNvSpPr>
            <a:spLocks noGrp="1"/>
          </p:cNvSpPr>
          <p:nvPr>
            <p:ph sz="half" idx="23"/>
          </p:nvPr>
        </p:nvSpPr>
        <p:spPr>
          <a:xfrm>
            <a:off x="7508296" y="3543858"/>
            <a:ext cx="1452935" cy="900100"/>
          </a:xfrm>
          <a:prstGeom prst="rect">
            <a:avLst/>
          </a:prstGeom>
        </p:spPr>
        <p:txBody>
          <a:bodyPr>
            <a:normAutofit/>
          </a:bodyPr>
          <a:lstStyle>
            <a:lvl1pPr marL="0" indent="0">
              <a:buNone/>
              <a:defRPr sz="1400" baseline="0"/>
            </a:lvl1pPr>
            <a:lvl2pPr marL="457200" indent="0">
              <a:buNone/>
              <a:defRPr sz="1100" baseline="0"/>
            </a:lvl2pPr>
            <a:lvl3pPr marL="914400" indent="0">
              <a:buNone/>
              <a:defRPr sz="1100" baseline="0"/>
            </a:lvl3pPr>
            <a:lvl4pPr>
              <a:defRPr sz="1400" baseline="0"/>
            </a:lvl4pPr>
            <a:lvl5pPr>
              <a:defRPr sz="1400" baseline="0"/>
            </a:lvl5pPr>
            <a:lvl6pPr>
              <a:defRPr sz="1800"/>
            </a:lvl6pPr>
            <a:lvl7pPr>
              <a:defRPr sz="1800"/>
            </a:lvl7pPr>
            <a:lvl8pPr>
              <a:defRPr sz="1800"/>
            </a:lvl8pPr>
            <a:lvl9pPr>
              <a:defRPr sz="1800"/>
            </a:lvl9pPr>
          </a:lstStyle>
          <a:p>
            <a:pPr lvl="0"/>
            <a:r>
              <a:rPr lang="en-US" dirty="0" smtClean="0"/>
              <a:t>Click to edit Master text styles</a:t>
            </a:r>
          </a:p>
        </p:txBody>
      </p:sp>
      <p:sp>
        <p:nvSpPr>
          <p:cNvPr id="25" name="Text Placeholder 25"/>
          <p:cNvSpPr>
            <a:spLocks noGrp="1"/>
          </p:cNvSpPr>
          <p:nvPr>
            <p:ph type="body" sz="quarter" idx="24" hasCustomPrompt="1"/>
          </p:nvPr>
        </p:nvSpPr>
        <p:spPr>
          <a:xfrm>
            <a:off x="5703684" y="3111809"/>
            <a:ext cx="1440160" cy="323850"/>
          </a:xfrm>
          <a:prstGeom prst="rect">
            <a:avLst/>
          </a:prstGeom>
        </p:spPr>
        <p:txBody>
          <a:bodyPr anchor="ctr">
            <a:noAutofit/>
          </a:bodyPr>
          <a:lstStyle>
            <a:lvl1pPr marL="0" indent="0">
              <a:buNone/>
              <a:defRPr sz="1800" cap="all" baseline="0">
                <a:solidFill>
                  <a:schemeClr val="accent2"/>
                </a:solidFill>
              </a:defRPr>
            </a:lvl1pPr>
          </a:lstStyle>
          <a:p>
            <a:pPr lvl="0"/>
            <a:r>
              <a:rPr lang="en-GB" dirty="0" smtClean="0"/>
              <a:t>Heading</a:t>
            </a:r>
            <a:endParaRPr lang="en-GB" dirty="0"/>
          </a:p>
        </p:txBody>
      </p:sp>
      <p:sp>
        <p:nvSpPr>
          <p:cNvPr id="29" name="Text Placeholder 25"/>
          <p:cNvSpPr>
            <a:spLocks noGrp="1"/>
          </p:cNvSpPr>
          <p:nvPr>
            <p:ph type="body" sz="quarter" idx="25" hasCustomPrompt="1"/>
          </p:nvPr>
        </p:nvSpPr>
        <p:spPr>
          <a:xfrm>
            <a:off x="7521070" y="3111809"/>
            <a:ext cx="1440160" cy="323850"/>
          </a:xfrm>
          <a:prstGeom prst="rect">
            <a:avLst/>
          </a:prstGeom>
        </p:spPr>
        <p:txBody>
          <a:bodyPr anchor="ctr">
            <a:noAutofit/>
          </a:bodyPr>
          <a:lstStyle>
            <a:lvl1pPr marL="0" indent="0">
              <a:buNone/>
              <a:defRPr sz="1800" cap="all" baseline="0">
                <a:solidFill>
                  <a:schemeClr val="accent2"/>
                </a:solidFill>
              </a:defRPr>
            </a:lvl1pPr>
          </a:lstStyle>
          <a:p>
            <a:pPr lvl="0"/>
            <a:r>
              <a:rPr lang="en-GB" dirty="0" smtClean="0"/>
              <a:t>Heading</a:t>
            </a:r>
            <a:endParaRPr lang="en-GB" dirty="0"/>
          </a:p>
        </p:txBody>
      </p:sp>
      <p:sp>
        <p:nvSpPr>
          <p:cNvPr id="43" name="Picture Placeholder 2"/>
          <p:cNvSpPr>
            <a:spLocks noGrp="1"/>
          </p:cNvSpPr>
          <p:nvPr>
            <p:ph type="pic" sz="quarter" idx="30"/>
          </p:nvPr>
        </p:nvSpPr>
        <p:spPr>
          <a:xfrm>
            <a:off x="-1" y="915988"/>
            <a:ext cx="8964613" cy="2033803"/>
          </a:xfrm>
          <a:prstGeom prst="rect">
            <a:avLst/>
          </a:prstGeom>
        </p:spPr>
        <p:txBody>
          <a:bodyPr>
            <a:normAutofit/>
          </a:bodyPr>
          <a:lstStyle>
            <a:lvl1pPr marL="0" indent="0">
              <a:buNone/>
              <a:defRPr sz="1600"/>
            </a:lvl1pPr>
          </a:lstStyle>
          <a:p>
            <a:endParaRPr lang="en-GB"/>
          </a:p>
        </p:txBody>
      </p:sp>
      <p:sp>
        <p:nvSpPr>
          <p:cNvPr id="38" name="Text Placeholder 16"/>
          <p:cNvSpPr>
            <a:spLocks noGrp="1"/>
          </p:cNvSpPr>
          <p:nvPr>
            <p:ph type="body" sz="quarter" idx="13" hasCustomPrompt="1"/>
          </p:nvPr>
        </p:nvSpPr>
        <p:spPr>
          <a:xfrm>
            <a:off x="251519" y="339502"/>
            <a:ext cx="8710863" cy="270272"/>
          </a:xfrm>
          <a:prstGeom prst="rect">
            <a:avLst/>
          </a:prstGeom>
          <a:noFill/>
        </p:spPr>
        <p:txBody>
          <a:bodyPr anchor="ctr">
            <a:noAutofit/>
          </a:bodyPr>
          <a:lstStyle>
            <a:lvl1pPr marL="0" indent="0">
              <a:buNone/>
              <a:defRPr sz="2800" b="0" i="0" cap="none" baseline="0">
                <a:solidFill>
                  <a:schemeClr val="accent1"/>
                </a:solidFill>
                <a:latin typeface="+mj-lt"/>
              </a:defRPr>
            </a:lvl1pPr>
            <a:lvl2pPr>
              <a:defRPr sz="800" cap="all" baseline="0"/>
            </a:lvl2pPr>
            <a:lvl3pPr>
              <a:defRPr sz="800" cap="all" baseline="0"/>
            </a:lvl3pPr>
            <a:lvl4pPr>
              <a:defRPr sz="800" cap="all" baseline="0"/>
            </a:lvl4pPr>
            <a:lvl5pPr>
              <a:defRPr sz="800" cap="all" baseline="0"/>
            </a:lvl5pPr>
          </a:lstStyle>
          <a:p>
            <a:pPr lvl="0"/>
            <a:r>
              <a:rPr lang="en-GB" dirty="0" smtClean="0"/>
              <a:t>Click to edit title – 28pt</a:t>
            </a:r>
          </a:p>
        </p:txBody>
      </p:sp>
      <p:cxnSp>
        <p:nvCxnSpPr>
          <p:cNvPr id="39" name="Straight Connector 38"/>
          <p:cNvCxnSpPr/>
          <p:nvPr userDrawn="1"/>
        </p:nvCxnSpPr>
        <p:spPr>
          <a:xfrm>
            <a:off x="251520" y="771550"/>
            <a:ext cx="14401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a:xfrm>
            <a:off x="1844080" y="771550"/>
            <a:ext cx="200784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a:xfrm>
            <a:off x="3995936" y="771550"/>
            <a:ext cx="4936074" cy="0"/>
          </a:xfrm>
          <a:prstGeom prst="line">
            <a:avLst/>
          </a:prstGeom>
          <a:ln/>
        </p:spPr>
        <p:style>
          <a:lnRef idx="1">
            <a:schemeClr val="accent1"/>
          </a:lnRef>
          <a:fillRef idx="0">
            <a:schemeClr val="accent1"/>
          </a:fillRef>
          <a:effectRef idx="0">
            <a:schemeClr val="accent1"/>
          </a:effectRef>
          <a:fontRef idx="minor">
            <a:schemeClr val="tx1"/>
          </a:fontRef>
        </p:style>
      </p:cxnSp>
      <p:pic>
        <p:nvPicPr>
          <p:cNvPr id="18" name="Picture 3" descr="Z:\RSM International\1 Design\2015\Brand\Guidelines\Logos\Logos-03.png"/>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8159814" y="4603589"/>
            <a:ext cx="804674" cy="344425"/>
          </a:xfrm>
          <a:prstGeom prst="rect">
            <a:avLst/>
          </a:prstGeom>
          <a:noFill/>
          <a:ln>
            <a:noFill/>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37452389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 3">
    <p:spTree>
      <p:nvGrpSpPr>
        <p:cNvPr id="1" name=""/>
        <p:cNvGrpSpPr/>
        <p:nvPr/>
      </p:nvGrpSpPr>
      <p:grpSpPr>
        <a:xfrm>
          <a:off x="0" y="0"/>
          <a:ext cx="0" cy="0"/>
          <a:chOff x="0" y="0"/>
          <a:chExt cx="0" cy="0"/>
        </a:xfrm>
      </p:grpSpPr>
      <p:sp>
        <p:nvSpPr>
          <p:cNvPr id="8" name="Rectangle 7"/>
          <p:cNvSpPr/>
          <p:nvPr userDrawn="1"/>
        </p:nvSpPr>
        <p:spPr>
          <a:xfrm>
            <a:off x="0" y="915988"/>
            <a:ext cx="3635896" cy="352796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Content Placeholder 33"/>
          <p:cNvSpPr>
            <a:spLocks noGrp="1"/>
          </p:cNvSpPr>
          <p:nvPr>
            <p:ph sz="quarter" idx="14" hasCustomPrompt="1"/>
          </p:nvPr>
        </p:nvSpPr>
        <p:spPr>
          <a:xfrm>
            <a:off x="314524" y="1096433"/>
            <a:ext cx="3033340" cy="3161426"/>
          </a:xfrm>
          <a:prstGeom prst="rect">
            <a:avLst/>
          </a:prstGeom>
        </p:spPr>
        <p:txBody>
          <a:bodyPr anchor="ctr">
            <a:normAutofit/>
          </a:bodyPr>
          <a:lstStyle>
            <a:lvl1pPr marL="0" indent="0" algn="ctr">
              <a:buNone/>
              <a:defRPr sz="3200" b="0" i="0" cap="none" baseline="0">
                <a:solidFill>
                  <a:schemeClr val="accent1"/>
                </a:solidFill>
              </a:defRPr>
            </a:lvl1pPr>
            <a:lvl2pPr>
              <a:defRPr sz="2000" b="1" i="0" cap="all" baseline="0">
                <a:solidFill>
                  <a:schemeClr val="accent1"/>
                </a:solidFill>
              </a:defRPr>
            </a:lvl2pPr>
            <a:lvl3pPr>
              <a:defRPr sz="2000" b="1" i="0" cap="all" baseline="0">
                <a:solidFill>
                  <a:schemeClr val="accent1"/>
                </a:solidFill>
              </a:defRPr>
            </a:lvl3pPr>
            <a:lvl4pPr>
              <a:defRPr sz="2000" b="1" i="0" cap="all" baseline="0">
                <a:solidFill>
                  <a:schemeClr val="accent1"/>
                </a:solidFill>
              </a:defRPr>
            </a:lvl4pPr>
            <a:lvl5pPr>
              <a:defRPr sz="2000" b="1" i="0" cap="all" baseline="0">
                <a:solidFill>
                  <a:schemeClr val="accent1"/>
                </a:solidFill>
              </a:defRPr>
            </a:lvl5pPr>
          </a:lstStyle>
          <a:p>
            <a:pPr lvl="0"/>
            <a:r>
              <a:rPr lang="en-US" dirty="0" smtClean="0"/>
              <a:t>Stand out fact/figure/chart</a:t>
            </a:r>
          </a:p>
        </p:txBody>
      </p:sp>
      <p:sp>
        <p:nvSpPr>
          <p:cNvPr id="21" name="Text Placeholder 16"/>
          <p:cNvSpPr>
            <a:spLocks noGrp="1"/>
          </p:cNvSpPr>
          <p:nvPr>
            <p:ph type="body" sz="quarter" idx="13" hasCustomPrompt="1"/>
          </p:nvPr>
        </p:nvSpPr>
        <p:spPr>
          <a:xfrm>
            <a:off x="251520" y="339502"/>
            <a:ext cx="8712968" cy="270272"/>
          </a:xfrm>
          <a:prstGeom prst="rect">
            <a:avLst/>
          </a:prstGeom>
          <a:noFill/>
        </p:spPr>
        <p:txBody>
          <a:bodyPr anchor="ctr">
            <a:noAutofit/>
          </a:bodyPr>
          <a:lstStyle>
            <a:lvl1pPr marL="0" indent="0">
              <a:buNone/>
              <a:defRPr sz="2800" b="0" i="0" cap="none" baseline="0">
                <a:solidFill>
                  <a:schemeClr val="accent2"/>
                </a:solidFill>
                <a:latin typeface="+mj-lt"/>
              </a:defRPr>
            </a:lvl1pPr>
            <a:lvl2pPr>
              <a:defRPr sz="800" cap="all" baseline="0"/>
            </a:lvl2pPr>
            <a:lvl3pPr>
              <a:defRPr sz="800" cap="all" baseline="0"/>
            </a:lvl3pPr>
            <a:lvl4pPr>
              <a:defRPr sz="800" cap="all" baseline="0"/>
            </a:lvl4pPr>
            <a:lvl5pPr>
              <a:defRPr sz="800" cap="all" baseline="0"/>
            </a:lvl5pPr>
          </a:lstStyle>
          <a:p>
            <a:pPr lvl="0"/>
            <a:r>
              <a:rPr lang="en-GB" dirty="0" smtClean="0"/>
              <a:t>Click to edit title – 28pt</a:t>
            </a:r>
          </a:p>
        </p:txBody>
      </p:sp>
      <p:cxnSp>
        <p:nvCxnSpPr>
          <p:cNvPr id="22" name="Straight Connector 21"/>
          <p:cNvCxnSpPr/>
          <p:nvPr userDrawn="1"/>
        </p:nvCxnSpPr>
        <p:spPr>
          <a:xfrm>
            <a:off x="251520" y="771550"/>
            <a:ext cx="14401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1844080" y="771550"/>
            <a:ext cx="200784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a:off x="3995936" y="771550"/>
            <a:ext cx="4968552" cy="0"/>
          </a:xfrm>
          <a:prstGeom prst="line">
            <a:avLst/>
          </a:prstGeom>
          <a:ln/>
        </p:spPr>
        <p:style>
          <a:lnRef idx="1">
            <a:schemeClr val="accent1"/>
          </a:lnRef>
          <a:fillRef idx="0">
            <a:schemeClr val="accent1"/>
          </a:fillRef>
          <a:effectRef idx="0">
            <a:schemeClr val="accent1"/>
          </a:effectRef>
          <a:fontRef idx="minor">
            <a:schemeClr val="tx1"/>
          </a:fontRef>
        </p:style>
      </p:cxnSp>
      <p:sp>
        <p:nvSpPr>
          <p:cNvPr id="25" name="Content Placeholder 2"/>
          <p:cNvSpPr>
            <a:spLocks noGrp="1"/>
          </p:cNvSpPr>
          <p:nvPr>
            <p:ph sz="quarter" idx="16"/>
          </p:nvPr>
        </p:nvSpPr>
        <p:spPr>
          <a:xfrm>
            <a:off x="3851920" y="915988"/>
            <a:ext cx="5112568" cy="3527425"/>
          </a:xfrm>
          <a:prstGeom prst="rect">
            <a:avLst/>
          </a:prstGeom>
        </p:spPr>
        <p:txBody>
          <a:bodyPr>
            <a:normAutofit/>
          </a:bodyPr>
          <a:lstStyle>
            <a:lvl1pPr>
              <a:defRPr sz="1600"/>
            </a:lvl1pPr>
            <a:lvl2pPr>
              <a:defRPr sz="1600"/>
            </a:lvl2pPr>
            <a:lvl3pPr>
              <a:defRPr sz="16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10" name="Picture 3" descr="Z:\RSM International\1 Design\2015\Brand\Guidelines\Logos\Logos-03.png"/>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8159814" y="4603589"/>
            <a:ext cx="804674" cy="344425"/>
          </a:xfrm>
          <a:prstGeom prst="rect">
            <a:avLst/>
          </a:prstGeom>
          <a:noFill/>
          <a:ln>
            <a:noFill/>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14004819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 4">
    <p:spTree>
      <p:nvGrpSpPr>
        <p:cNvPr id="1" name=""/>
        <p:cNvGrpSpPr/>
        <p:nvPr/>
      </p:nvGrpSpPr>
      <p:grpSpPr>
        <a:xfrm>
          <a:off x="0" y="0"/>
          <a:ext cx="0" cy="0"/>
          <a:chOff x="0" y="0"/>
          <a:chExt cx="0" cy="0"/>
        </a:xfrm>
      </p:grpSpPr>
      <p:sp>
        <p:nvSpPr>
          <p:cNvPr id="5" name="Rectangle 4"/>
          <p:cNvSpPr/>
          <p:nvPr userDrawn="1"/>
        </p:nvSpPr>
        <p:spPr>
          <a:xfrm>
            <a:off x="3347864" y="915988"/>
            <a:ext cx="144016" cy="35279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 Placeholder 16"/>
          <p:cNvSpPr>
            <a:spLocks noGrp="1"/>
          </p:cNvSpPr>
          <p:nvPr>
            <p:ph type="body" sz="quarter" idx="13" hasCustomPrompt="1"/>
          </p:nvPr>
        </p:nvSpPr>
        <p:spPr>
          <a:xfrm>
            <a:off x="251519" y="339502"/>
            <a:ext cx="8768399" cy="270272"/>
          </a:xfrm>
          <a:prstGeom prst="rect">
            <a:avLst/>
          </a:prstGeom>
          <a:noFill/>
        </p:spPr>
        <p:txBody>
          <a:bodyPr anchor="ctr">
            <a:noAutofit/>
          </a:bodyPr>
          <a:lstStyle>
            <a:lvl1pPr marL="0" indent="0">
              <a:buNone/>
              <a:defRPr sz="2800" b="0" i="0" cap="none" baseline="0">
                <a:solidFill>
                  <a:schemeClr val="accent1"/>
                </a:solidFill>
                <a:latin typeface="+mj-lt"/>
              </a:defRPr>
            </a:lvl1pPr>
            <a:lvl2pPr>
              <a:defRPr sz="800" cap="all" baseline="0"/>
            </a:lvl2pPr>
            <a:lvl3pPr>
              <a:defRPr sz="800" cap="all" baseline="0"/>
            </a:lvl3pPr>
            <a:lvl4pPr>
              <a:defRPr sz="800" cap="all" baseline="0"/>
            </a:lvl4pPr>
            <a:lvl5pPr>
              <a:defRPr sz="800" cap="all" baseline="0"/>
            </a:lvl5pPr>
          </a:lstStyle>
          <a:p>
            <a:pPr lvl="0"/>
            <a:r>
              <a:rPr lang="en-GB" dirty="0" smtClean="0"/>
              <a:t>Click to edit title – 28pt</a:t>
            </a:r>
          </a:p>
        </p:txBody>
      </p:sp>
      <p:cxnSp>
        <p:nvCxnSpPr>
          <p:cNvPr id="23" name="Straight Connector 22"/>
          <p:cNvCxnSpPr/>
          <p:nvPr userDrawn="1"/>
        </p:nvCxnSpPr>
        <p:spPr>
          <a:xfrm>
            <a:off x="251520" y="771550"/>
            <a:ext cx="14401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a:off x="1844080" y="771550"/>
            <a:ext cx="200784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a:off x="3995936" y="771550"/>
            <a:ext cx="4968677" cy="0"/>
          </a:xfrm>
          <a:prstGeom prst="line">
            <a:avLst/>
          </a:prstGeom>
          <a:ln/>
        </p:spPr>
        <p:style>
          <a:lnRef idx="1">
            <a:schemeClr val="accent1"/>
          </a:lnRef>
          <a:fillRef idx="0">
            <a:schemeClr val="accent1"/>
          </a:fillRef>
          <a:effectRef idx="0">
            <a:schemeClr val="accent1"/>
          </a:effectRef>
          <a:fontRef idx="minor">
            <a:schemeClr val="tx1"/>
          </a:fontRef>
        </p:style>
      </p:cxnSp>
      <p:sp>
        <p:nvSpPr>
          <p:cNvPr id="26" name="Text Placeholder 5"/>
          <p:cNvSpPr>
            <a:spLocks noGrp="1"/>
          </p:cNvSpPr>
          <p:nvPr>
            <p:ph type="body" sz="quarter" idx="14" hasCustomPrompt="1"/>
          </p:nvPr>
        </p:nvSpPr>
        <p:spPr>
          <a:xfrm>
            <a:off x="3995720" y="915988"/>
            <a:ext cx="4968893" cy="503237"/>
          </a:xfrm>
          <a:prstGeom prst="rect">
            <a:avLst/>
          </a:prstGeom>
        </p:spPr>
        <p:txBody>
          <a:bodyPr>
            <a:noAutofit/>
          </a:bodyPr>
          <a:lstStyle>
            <a:lvl1pPr marL="0" indent="0">
              <a:buNone/>
              <a:defRPr sz="2400">
                <a:solidFill>
                  <a:schemeClr val="accent2"/>
                </a:solidFill>
              </a:defRPr>
            </a:lvl1pPr>
          </a:lstStyle>
          <a:p>
            <a:pPr lvl="0"/>
            <a:r>
              <a:rPr lang="en-US" dirty="0" smtClean="0"/>
              <a:t>Click to edit subheading – 24pt</a:t>
            </a:r>
            <a:endParaRPr lang="en-GB" dirty="0"/>
          </a:p>
        </p:txBody>
      </p:sp>
      <p:sp>
        <p:nvSpPr>
          <p:cNvPr id="27" name="Content Placeholder 2"/>
          <p:cNvSpPr>
            <a:spLocks noGrp="1"/>
          </p:cNvSpPr>
          <p:nvPr>
            <p:ph sz="quarter" idx="16"/>
          </p:nvPr>
        </p:nvSpPr>
        <p:spPr>
          <a:xfrm>
            <a:off x="3995935" y="1492250"/>
            <a:ext cx="4968677" cy="2951163"/>
          </a:xfrm>
          <a:prstGeom prst="rect">
            <a:avLst/>
          </a:prstGeom>
        </p:spPr>
        <p:txBody>
          <a:bodyPr>
            <a:normAutofit/>
          </a:bodyPr>
          <a:lstStyle>
            <a:lvl1pPr>
              <a:defRPr sz="1600"/>
            </a:lvl1pPr>
            <a:lvl2pPr>
              <a:defRPr sz="1600"/>
            </a:lvl2pPr>
            <a:lvl3pPr>
              <a:defRPr sz="16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Rectangle 11"/>
          <p:cNvSpPr/>
          <p:nvPr userDrawn="1"/>
        </p:nvSpPr>
        <p:spPr>
          <a:xfrm>
            <a:off x="3563888" y="915988"/>
            <a:ext cx="288032" cy="352797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icture Placeholder 2"/>
          <p:cNvSpPr>
            <a:spLocks noGrp="1"/>
          </p:cNvSpPr>
          <p:nvPr>
            <p:ph type="pic" sz="quarter" idx="17"/>
          </p:nvPr>
        </p:nvSpPr>
        <p:spPr>
          <a:xfrm>
            <a:off x="0" y="915988"/>
            <a:ext cx="3275856" cy="3527425"/>
          </a:xfrm>
          <a:prstGeom prst="rect">
            <a:avLst/>
          </a:prstGeom>
        </p:spPr>
        <p:txBody>
          <a:bodyPr/>
          <a:lstStyle/>
          <a:p>
            <a:endParaRPr lang="en-GB"/>
          </a:p>
        </p:txBody>
      </p:sp>
      <p:pic>
        <p:nvPicPr>
          <p:cNvPr id="13" name="Picture 3" descr="Z:\RSM International\1 Design\2015\Brand\Guidelines\Logos\Logos-03.png"/>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8159814" y="4603589"/>
            <a:ext cx="804674" cy="344425"/>
          </a:xfrm>
          <a:prstGeom prst="rect">
            <a:avLst/>
          </a:prstGeom>
          <a:noFill/>
          <a:ln>
            <a:noFill/>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49527796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924480884"/>
      </p:ext>
    </p:extLst>
  </p:cSld>
  <p:clrMap bg1="lt1" tx1="dk1" bg2="lt2" tx2="dk2" accent1="accent1" accent2="accent2" accent3="accent3" accent4="accent4" accent5="accent5" accent6="accent6" hlink="hlink" folHlink="folHlink"/>
  <p:sldLayoutIdLst>
    <p:sldLayoutId id="2147483663" r:id="rId1"/>
    <p:sldLayoutId id="2147483654" r:id="rId2"/>
    <p:sldLayoutId id="2147483667" r:id="rId3"/>
    <p:sldLayoutId id="2147483664" r:id="rId4"/>
    <p:sldLayoutId id="2147483665" r:id="rId5"/>
    <p:sldLayoutId id="2147483655" r:id="rId6"/>
    <p:sldLayoutId id="2147483666" r:id="rId7"/>
    <p:sldLayoutId id="2147483656" r:id="rId8"/>
    <p:sldLayoutId id="2147483673" r:id="rId9"/>
    <p:sldLayoutId id="2147483661" r:id="rId10"/>
    <p:sldLayoutId id="2147483660" r:id="rId11"/>
    <p:sldLayoutId id="2147483674" r:id="rId12"/>
    <p:sldLayoutId id="2147483668" r:id="rId13"/>
    <p:sldLayoutId id="2147483669" r:id="rId14"/>
    <p:sldLayoutId id="2147483670" r:id="rId15"/>
    <p:sldLayoutId id="2147483675" r:id="rId16"/>
    <p:sldLayoutId id="2147483677" r:id="rId17"/>
    <p:sldLayoutId id="2147483676" r:id="rId18"/>
    <p:sldLayoutId id="2147483671" r:id="rId19"/>
    <p:sldLayoutId id="2147483672" r:id="rId20"/>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sz="2200" dirty="0" smtClean="0"/>
              <a:t>ELEKTRONSKI DOKUMENT - RAČUNOVODSTVENA ISPRAVA</a:t>
            </a:r>
            <a:endParaRPr lang="sr-Latn-RS" sz="2200" dirty="0"/>
          </a:p>
        </p:txBody>
      </p:sp>
      <p:sp>
        <p:nvSpPr>
          <p:cNvPr id="3" name="Text Placeholder 2"/>
          <p:cNvSpPr>
            <a:spLocks noGrp="1"/>
          </p:cNvSpPr>
          <p:nvPr>
            <p:ph type="body" sz="quarter" idx="10"/>
          </p:nvPr>
        </p:nvSpPr>
        <p:spPr/>
        <p:txBody>
          <a:bodyPr/>
          <a:lstStyle/>
          <a:p>
            <a:r>
              <a:rPr lang="sr-Latn-RS" dirty="0" smtClean="0"/>
              <a:t>Gordana Milošević</a:t>
            </a:r>
            <a:endParaRPr lang="sr-Latn-RS" dirty="0"/>
          </a:p>
        </p:txBody>
      </p:sp>
      <p:sp>
        <p:nvSpPr>
          <p:cNvPr id="4" name="Text Placeholder 2"/>
          <p:cNvSpPr txBox="1">
            <a:spLocks/>
          </p:cNvSpPr>
          <p:nvPr/>
        </p:nvSpPr>
        <p:spPr>
          <a:xfrm>
            <a:off x="478209" y="4657246"/>
            <a:ext cx="5543550" cy="342205"/>
          </a:xfrm>
          <a:prstGeom prst="rect">
            <a:avLst/>
          </a:prstGeom>
        </p:spPr>
        <p:txBody>
          <a:bodyPr>
            <a:noAutofit/>
          </a:bodyPr>
          <a:lstStyle>
            <a:lvl1pPr marL="0" indent="0" algn="l" defTabSz="914400" rtl="0" eaLnBrk="1" latinLnBrk="0" hangingPunct="1">
              <a:spcBef>
                <a:spcPct val="20000"/>
              </a:spcBef>
              <a:buFont typeface="Arial" panose="020B0604020202020204" pitchFamily="34" charset="0"/>
              <a:buNone/>
              <a:defRPr sz="20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sr-Latn-RS" sz="1400" dirty="0" smtClean="0"/>
              <a:t>29. novembar 2018. godina</a:t>
            </a:r>
            <a:endParaRPr lang="sr-Latn-RS" sz="1400" dirty="0"/>
          </a:p>
        </p:txBody>
      </p:sp>
      <p:sp>
        <p:nvSpPr>
          <p:cNvPr id="6" name="Rectangle 5"/>
          <p:cNvSpPr/>
          <p:nvPr/>
        </p:nvSpPr>
        <p:spPr>
          <a:xfrm>
            <a:off x="3853981" y="1822663"/>
            <a:ext cx="5050680" cy="16753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sr-Latn-RS" sz="2800" dirty="0" smtClean="0"/>
          </a:p>
          <a:p>
            <a:pPr algn="r"/>
            <a:endParaRPr lang="sr-Latn-RS" sz="2800" dirty="0"/>
          </a:p>
          <a:p>
            <a:pPr algn="r"/>
            <a:r>
              <a:rPr lang="sr-Latn-RS" sz="2800" dirty="0" smtClean="0"/>
              <a:t>GODIŠNJI SEMINAR 2018</a:t>
            </a:r>
          </a:p>
        </p:txBody>
      </p:sp>
    </p:spTree>
    <p:extLst>
      <p:ext uri="{BB962C8B-B14F-4D97-AF65-F5344CB8AC3E}">
        <p14:creationId xmlns="" xmlns:p14="http://schemas.microsoft.com/office/powerpoint/2010/main" val="23805919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sr-Latn-RS" sz="2000" b="1" dirty="0"/>
              <a:t>ELEKTRONSKI DOKUMENT - RAČUNOVODSTVENA ISPRAVA</a:t>
            </a:r>
          </a:p>
        </p:txBody>
      </p:sp>
      <p:sp>
        <p:nvSpPr>
          <p:cNvPr id="29" name="Text Placeholder 4"/>
          <p:cNvSpPr>
            <a:spLocks noGrp="1"/>
          </p:cNvSpPr>
          <p:nvPr>
            <p:ph type="body" sz="quarter" idx="14"/>
          </p:nvPr>
        </p:nvSpPr>
        <p:spPr>
          <a:xfrm>
            <a:off x="251520" y="915566"/>
            <a:ext cx="8712968" cy="485775"/>
          </a:xfrm>
        </p:spPr>
        <p:txBody>
          <a:bodyPr/>
          <a:lstStyle/>
          <a:p>
            <a:r>
              <a:rPr lang="sr-Latn-RS" sz="2000" dirty="0"/>
              <a:t>Prinudna naplata potraživanja na osnovu elektronskog dokumenta</a:t>
            </a:r>
            <a:endParaRPr lang="en-GB" sz="2000" dirty="0"/>
          </a:p>
        </p:txBody>
      </p:sp>
      <p:sp>
        <p:nvSpPr>
          <p:cNvPr id="8" name="Textfeld 7"/>
          <p:cNvSpPr txBox="1"/>
          <p:nvPr/>
        </p:nvSpPr>
        <p:spPr>
          <a:xfrm>
            <a:off x="251520" y="1401341"/>
            <a:ext cx="8535513" cy="2339102"/>
          </a:xfrm>
          <a:prstGeom prst="rect">
            <a:avLst/>
          </a:prstGeom>
          <a:noFill/>
        </p:spPr>
        <p:txBody>
          <a:bodyPr wrap="square" rtlCol="0">
            <a:spAutoFit/>
          </a:bodyPr>
          <a:lstStyle/>
          <a:p>
            <a:pPr>
              <a:spcAft>
                <a:spcPts val="600"/>
              </a:spcAft>
            </a:pPr>
            <a:r>
              <a:rPr lang="sr-Latn-RS" sz="1400" dirty="0"/>
              <a:t>R</a:t>
            </a:r>
            <a:r>
              <a:rPr lang="sr-Latn-RS" sz="1400" dirty="0" smtClean="0"/>
              <a:t>ačun </a:t>
            </a:r>
            <a:r>
              <a:rPr lang="sr-Latn-RS" sz="1400" dirty="0"/>
              <a:t>u elektronskom obliku </a:t>
            </a:r>
            <a:r>
              <a:rPr lang="sr-Latn-RS" sz="1400" dirty="0" smtClean="0"/>
              <a:t>ima </a:t>
            </a:r>
            <a:r>
              <a:rPr lang="sr-Latn-RS" sz="1400" dirty="0"/>
              <a:t>dokaznu snagu u postupku izvršenja, odnosno status verodostojne isprave </a:t>
            </a:r>
            <a:r>
              <a:rPr lang="sr-Latn-RS" sz="1400" dirty="0" smtClean="0"/>
              <a:t>kada ima </a:t>
            </a:r>
            <a:r>
              <a:rPr lang="sr-Latn-RS" sz="1400" dirty="0"/>
              <a:t>karakter originala, kao i </a:t>
            </a:r>
            <a:r>
              <a:rPr lang="sr-Latn-RS" sz="1400" dirty="0" smtClean="0"/>
              <a:t>kada </a:t>
            </a:r>
            <a:r>
              <a:rPr lang="sr-Latn-RS" sz="1400" dirty="0"/>
              <a:t>postoji mogućnost dokazivanja prijema tog dokumenta od strane </a:t>
            </a:r>
            <a:r>
              <a:rPr lang="sr-Latn-RS" sz="1400" dirty="0" smtClean="0"/>
              <a:t>dužnika.</a:t>
            </a:r>
          </a:p>
          <a:p>
            <a:pPr>
              <a:spcAft>
                <a:spcPts val="600"/>
              </a:spcAft>
            </a:pPr>
            <a:endParaRPr lang="sr-Latn-RS" sz="1400" dirty="0" smtClean="0"/>
          </a:p>
          <a:p>
            <a:pPr>
              <a:spcAft>
                <a:spcPts val="600"/>
              </a:spcAft>
            </a:pPr>
            <a:r>
              <a:rPr lang="sr-Latn-RS" sz="1400" dirty="0" smtClean="0"/>
              <a:t>Bilo da se faktura kreira u papirnom obliku ili elektronskom, neophodno je da </a:t>
            </a:r>
            <a:r>
              <a:rPr lang="sr-Latn-RS" sz="1400" dirty="0"/>
              <a:t>postoji otpremnica ili drugi pisani dokument da je dužnik obavešten o </a:t>
            </a:r>
            <a:r>
              <a:rPr lang="sr-Latn-RS" sz="1400" dirty="0" smtClean="0"/>
              <a:t>obavezi.</a:t>
            </a:r>
          </a:p>
          <a:p>
            <a:pPr>
              <a:spcAft>
                <a:spcPts val="600"/>
              </a:spcAft>
            </a:pPr>
            <a:r>
              <a:rPr lang="sr-Latn-RS" sz="1400" dirty="0"/>
              <a:t>Ako otpremnica koja prati fakturu nije potpisana od strane odgovornog lica primaoca, takav račun neće biti podoban za utuženje, jer zapravo potpis predstavlja dokaz da je dužnik obavešten o </a:t>
            </a:r>
            <a:r>
              <a:rPr lang="sr-Latn-RS" sz="1400" dirty="0" smtClean="0"/>
              <a:t>obavezi.</a:t>
            </a:r>
          </a:p>
          <a:p>
            <a:pPr>
              <a:spcAft>
                <a:spcPts val="600"/>
              </a:spcAft>
            </a:pPr>
            <a:endParaRPr lang="sr-Latn-RS" sz="1400" dirty="0"/>
          </a:p>
        </p:txBody>
      </p:sp>
    </p:spTree>
    <p:extLst>
      <p:ext uri="{BB962C8B-B14F-4D97-AF65-F5344CB8AC3E}">
        <p14:creationId xmlns="" xmlns:p14="http://schemas.microsoft.com/office/powerpoint/2010/main" val="12424452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sr-Latn-RS" sz="2000" b="1" dirty="0"/>
              <a:t>ELEKTRONSKI DOKUMENT - RAČUNOVODSTVENA ISPRAVA</a:t>
            </a:r>
          </a:p>
        </p:txBody>
      </p:sp>
      <p:sp>
        <p:nvSpPr>
          <p:cNvPr id="29" name="Text Placeholder 4"/>
          <p:cNvSpPr>
            <a:spLocks noGrp="1"/>
          </p:cNvSpPr>
          <p:nvPr>
            <p:ph type="body" sz="quarter" idx="14"/>
          </p:nvPr>
        </p:nvSpPr>
        <p:spPr>
          <a:xfrm>
            <a:off x="251520" y="915566"/>
            <a:ext cx="8712968" cy="485775"/>
          </a:xfrm>
        </p:spPr>
        <p:txBody>
          <a:bodyPr/>
          <a:lstStyle/>
          <a:p>
            <a:r>
              <a:rPr lang="sr-Latn-RS" sz="2000" dirty="0"/>
              <a:t>Prinudna naplata potraživanja na osnovu elektronskog dokumenta</a:t>
            </a:r>
            <a:endParaRPr lang="en-GB" sz="2000" dirty="0"/>
          </a:p>
        </p:txBody>
      </p:sp>
      <p:sp>
        <p:nvSpPr>
          <p:cNvPr id="8" name="Textfeld 7"/>
          <p:cNvSpPr txBox="1"/>
          <p:nvPr/>
        </p:nvSpPr>
        <p:spPr>
          <a:xfrm>
            <a:off x="251520" y="1401341"/>
            <a:ext cx="8535513" cy="3200876"/>
          </a:xfrm>
          <a:prstGeom prst="rect">
            <a:avLst/>
          </a:prstGeom>
          <a:noFill/>
        </p:spPr>
        <p:txBody>
          <a:bodyPr wrap="square" rtlCol="0">
            <a:spAutoFit/>
          </a:bodyPr>
          <a:lstStyle/>
          <a:p>
            <a:pPr>
              <a:spcAft>
                <a:spcPts val="600"/>
              </a:spcAft>
            </a:pPr>
            <a:r>
              <a:rPr lang="sr-Latn-RS" sz="1400" dirty="0" smtClean="0"/>
              <a:t>Kako </a:t>
            </a:r>
            <a:r>
              <a:rPr lang="sr-Latn-RS" sz="1400" dirty="0"/>
              <a:t>još nije zaživela primena Zakona, za fakture kojima je istekla valuta plaćanja</a:t>
            </a:r>
            <a:r>
              <a:rPr lang="sr-Latn-RS" sz="1400" dirty="0" smtClean="0"/>
              <a:t>, a  </a:t>
            </a:r>
            <a:r>
              <a:rPr lang="sr-Latn-RS" sz="1400" dirty="0"/>
              <a:t>izdate </a:t>
            </a:r>
            <a:r>
              <a:rPr lang="sr-Latn-RS" sz="1400" dirty="0" smtClean="0"/>
              <a:t>su u elektronskom </a:t>
            </a:r>
            <a:r>
              <a:rPr lang="sr-Latn-RS" sz="1400" dirty="0"/>
              <a:t>obliku, a  planira se zahtevanje prinudne naplate potraživanja ili utuženje, ipak je poželjno pre toga poslati dužniku opomenu pred utuženje, kao i odštampanu fakturu koja je potpisana. Na ovaj način </a:t>
            </a:r>
            <a:r>
              <a:rPr lang="sr-Latn-RS" sz="1400" dirty="0" smtClean="0"/>
              <a:t>se sprečava </a:t>
            </a:r>
            <a:r>
              <a:rPr lang="sr-Latn-RS" sz="1400" dirty="0"/>
              <a:t>bilo </a:t>
            </a:r>
            <a:r>
              <a:rPr lang="sr-Latn-RS" sz="1400" dirty="0" smtClean="0"/>
              <a:t>kakva sumnja </a:t>
            </a:r>
            <a:r>
              <a:rPr lang="sr-Latn-RS" sz="1400" dirty="0"/>
              <a:t>u verodostojnost isprave i dužnik ne </a:t>
            </a:r>
            <a:r>
              <a:rPr lang="sr-Latn-RS" sz="1400" dirty="0" smtClean="0"/>
              <a:t>može </a:t>
            </a:r>
            <a:r>
              <a:rPr lang="sr-Latn-RS" sz="1400" dirty="0"/>
              <a:t>čak ni da pokuša da </a:t>
            </a:r>
            <a:r>
              <a:rPr lang="sr-Latn-RS" sz="1400" dirty="0" smtClean="0"/>
              <a:t>ospori </a:t>
            </a:r>
            <a:r>
              <a:rPr lang="sr-Latn-RS" sz="1400" dirty="0"/>
              <a:t>da je o dugu obavešten</a:t>
            </a:r>
            <a:r>
              <a:rPr lang="sr-Latn-RS" sz="1400" dirty="0" smtClean="0"/>
              <a:t>.</a:t>
            </a:r>
          </a:p>
          <a:p>
            <a:pPr>
              <a:spcAft>
                <a:spcPts val="600"/>
              </a:spcAft>
            </a:pPr>
            <a:endParaRPr lang="sr-Latn-RS" sz="1400" dirty="0" smtClean="0"/>
          </a:p>
          <a:p>
            <a:pPr>
              <a:spcAft>
                <a:spcPts val="600"/>
              </a:spcAft>
            </a:pPr>
            <a:r>
              <a:rPr lang="sr-Latn-RS" sz="1400" dirty="0" smtClean="0"/>
              <a:t>Zakon </a:t>
            </a:r>
            <a:r>
              <a:rPr lang="sr-Latn-RS" sz="1400" dirty="0"/>
              <a:t>o izvršenju i obezbeđenju zahteva da izvršni poverilac uz predlog o izvršenju priloži verodostojnu ispravu u originalu, ili overenu kopiju ili prepis. Ovo onemogućava zamenu potpisa na računima identifikacionom oznakom. Tek kada se stvore uslovi za dostavljanje računa u elektronskom obliku nadležnom sudu, biće moguće potpisivanje računa i identifikacionom oznakom, imajući u vidu da se elektronski dokument u elektronskom formatu smatra originalom. </a:t>
            </a:r>
          </a:p>
          <a:p>
            <a:pPr>
              <a:spcAft>
                <a:spcPts val="600"/>
              </a:spcAft>
            </a:pPr>
            <a:endParaRPr lang="sr-Latn-RS" sz="1400" dirty="0"/>
          </a:p>
          <a:p>
            <a:pPr>
              <a:spcAft>
                <a:spcPts val="600"/>
              </a:spcAft>
            </a:pPr>
            <a:endParaRPr lang="sr-Latn-RS" sz="1400" dirty="0"/>
          </a:p>
        </p:txBody>
      </p:sp>
    </p:spTree>
    <p:extLst>
      <p:ext uri="{BB962C8B-B14F-4D97-AF65-F5344CB8AC3E}">
        <p14:creationId xmlns="" xmlns:p14="http://schemas.microsoft.com/office/powerpoint/2010/main" val="4420225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sr-Latn-RS" sz="2000" b="1" dirty="0"/>
              <a:t>ELEKTRONSKI DOKUMENT - RAČUNOVODSTVENA ISPRAVA</a:t>
            </a:r>
          </a:p>
        </p:txBody>
      </p:sp>
      <p:sp>
        <p:nvSpPr>
          <p:cNvPr id="29" name="Text Placeholder 4"/>
          <p:cNvSpPr>
            <a:spLocks noGrp="1"/>
          </p:cNvSpPr>
          <p:nvPr>
            <p:ph type="body" sz="quarter" idx="14"/>
          </p:nvPr>
        </p:nvSpPr>
        <p:spPr>
          <a:xfrm>
            <a:off x="251520" y="915566"/>
            <a:ext cx="8712968" cy="485775"/>
          </a:xfrm>
        </p:spPr>
        <p:txBody>
          <a:bodyPr/>
          <a:lstStyle/>
          <a:p>
            <a:r>
              <a:rPr lang="sr-Latn-RS" sz="2000" dirty="0"/>
              <a:t>Kopija elektronskog dokumenta</a:t>
            </a:r>
            <a:endParaRPr lang="en-GB" sz="2000" dirty="0"/>
          </a:p>
        </p:txBody>
      </p:sp>
      <p:sp>
        <p:nvSpPr>
          <p:cNvPr id="8" name="Textfeld 7"/>
          <p:cNvSpPr txBox="1"/>
          <p:nvPr/>
        </p:nvSpPr>
        <p:spPr>
          <a:xfrm>
            <a:off x="251520" y="1401341"/>
            <a:ext cx="8535513" cy="3062377"/>
          </a:xfrm>
          <a:prstGeom prst="rect">
            <a:avLst/>
          </a:prstGeom>
          <a:noFill/>
        </p:spPr>
        <p:txBody>
          <a:bodyPr wrap="square" rtlCol="0">
            <a:spAutoFit/>
          </a:bodyPr>
          <a:lstStyle/>
          <a:p>
            <a:pPr>
              <a:spcAft>
                <a:spcPts val="600"/>
              </a:spcAft>
            </a:pPr>
            <a:r>
              <a:rPr lang="sr-Latn-RS" sz="1400" dirty="0"/>
              <a:t>Kopija elektronskog dokumenta mora biti identična spoljnoj formi elektronskog dokumenta (da se vide pečat i potpis ako ih elektronski dokument ima</a:t>
            </a:r>
            <a:r>
              <a:rPr lang="sr-Latn-RS" sz="1400" dirty="0" smtClean="0"/>
              <a:t>)</a:t>
            </a:r>
          </a:p>
          <a:p>
            <a:pPr>
              <a:spcAft>
                <a:spcPts val="600"/>
              </a:spcAft>
            </a:pPr>
            <a:endParaRPr lang="sr-Latn-RS" sz="1400" dirty="0" smtClean="0"/>
          </a:p>
          <a:p>
            <a:pPr marL="285750" indent="-285750">
              <a:spcAft>
                <a:spcPts val="600"/>
              </a:spcAft>
              <a:buFont typeface="Arial" panose="020B0604020202020204" pitchFamily="34" charset="0"/>
              <a:buChar char="•"/>
            </a:pPr>
            <a:r>
              <a:rPr lang="sr-Latn-RS" sz="1400" i="1" dirty="0" smtClean="0"/>
              <a:t>Štampanje </a:t>
            </a:r>
            <a:r>
              <a:rPr lang="sr-Latn-RS" sz="1400" dirty="0" smtClean="0"/>
              <a:t>elektronskog dokumenta mora biti izvršeno pod nadzorom fizičkog lica, ovlašćenog lica pravnog lica čiji je </a:t>
            </a:r>
            <a:r>
              <a:rPr lang="sr-Latn-RS" sz="1400" dirty="0"/>
              <a:t>to </a:t>
            </a:r>
            <a:r>
              <a:rPr lang="sr-Latn-RS" sz="1400" dirty="0" smtClean="0"/>
              <a:t>akt ili </a:t>
            </a:r>
            <a:r>
              <a:rPr lang="sr-Latn-RS" sz="1400" dirty="0"/>
              <a:t>ovlašćenog lica za </a:t>
            </a:r>
            <a:r>
              <a:rPr lang="sr-Latn-RS" sz="1400" dirty="0" smtClean="0"/>
              <a:t>overu (javni beležnik) </a:t>
            </a:r>
            <a:r>
              <a:rPr lang="sr-Latn-RS" sz="1400" dirty="0"/>
              <a:t>potpisa, rukopisa i prepisa u skaldu sa zakonom koji uređuju overu potpisa, rukopisa i </a:t>
            </a:r>
            <a:r>
              <a:rPr lang="sr-Latn-RS" sz="1400" dirty="0" smtClean="0"/>
              <a:t>prepisa...</a:t>
            </a:r>
          </a:p>
          <a:p>
            <a:pPr marL="285750" indent="-285750">
              <a:spcAft>
                <a:spcPts val="600"/>
              </a:spcAft>
              <a:buFont typeface="Arial" panose="020B0604020202020204" pitchFamily="34" charset="0"/>
              <a:buChar char="•"/>
            </a:pPr>
            <a:r>
              <a:rPr lang="sr-Latn-RS" sz="1400" i="1" dirty="0" smtClean="0"/>
              <a:t>Istovetnost</a:t>
            </a:r>
            <a:r>
              <a:rPr lang="sr-Latn-RS" sz="1400" dirty="0" smtClean="0"/>
              <a:t> </a:t>
            </a:r>
            <a:r>
              <a:rPr lang="sr-Latn-RS" sz="1400" dirty="0"/>
              <a:t>odštampanog primerka elektronskog dokumenta sa originalom </a:t>
            </a:r>
            <a:r>
              <a:rPr lang="sr-Latn-RS" sz="1400" dirty="0" smtClean="0"/>
              <a:t>mora biti potvrđena svojeručnim potpisom fizičkog lica ili ovlašćenog lica za overu potpisa, rukopisa i prepisa u skaldu sa zakonom koji uređuju overu potpisa, rukopisa i prepisa.</a:t>
            </a:r>
          </a:p>
          <a:p>
            <a:pPr>
              <a:spcAft>
                <a:spcPts val="600"/>
              </a:spcAft>
            </a:pPr>
            <a:endParaRPr lang="sr-Latn-RS" sz="1400" dirty="0" smtClean="0"/>
          </a:p>
          <a:p>
            <a:pPr>
              <a:spcAft>
                <a:spcPts val="600"/>
              </a:spcAft>
            </a:pPr>
            <a:r>
              <a:rPr lang="sr-Latn-RS" sz="1400" dirty="0"/>
              <a:t>Ukoliko nisu kumulativno ispunjeni navedeni uslovi kopija elektronskog dokumenta neće imati istu dokaznu snagu kao original</a:t>
            </a:r>
          </a:p>
        </p:txBody>
      </p:sp>
    </p:spTree>
    <p:extLst>
      <p:ext uri="{BB962C8B-B14F-4D97-AF65-F5344CB8AC3E}">
        <p14:creationId xmlns="" xmlns:p14="http://schemas.microsoft.com/office/powerpoint/2010/main" val="27176186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sr-Latn-RS" sz="2000" b="1" dirty="0"/>
              <a:t>ELEKTRONSKI DOKUMENT - RAČUNOVODSTVENA ISPRAVA</a:t>
            </a:r>
          </a:p>
        </p:txBody>
      </p:sp>
      <p:sp>
        <p:nvSpPr>
          <p:cNvPr id="29" name="Text Placeholder 4"/>
          <p:cNvSpPr>
            <a:spLocks noGrp="1"/>
          </p:cNvSpPr>
          <p:nvPr>
            <p:ph type="body" sz="quarter" idx="14"/>
          </p:nvPr>
        </p:nvSpPr>
        <p:spPr>
          <a:xfrm>
            <a:off x="251520" y="915566"/>
            <a:ext cx="8712968" cy="485775"/>
          </a:xfrm>
        </p:spPr>
        <p:txBody>
          <a:bodyPr/>
          <a:lstStyle/>
          <a:p>
            <a:r>
              <a:rPr lang="sr-Latn-RS" sz="2000" dirty="0" smtClean="0"/>
              <a:t>Mišljenja Ministarstva finansija vezana za elektronski dokument</a:t>
            </a:r>
            <a:endParaRPr lang="en-GB" sz="2000" dirty="0"/>
          </a:p>
        </p:txBody>
      </p:sp>
      <p:sp>
        <p:nvSpPr>
          <p:cNvPr id="8" name="Textfeld 7"/>
          <p:cNvSpPr txBox="1"/>
          <p:nvPr/>
        </p:nvSpPr>
        <p:spPr>
          <a:xfrm>
            <a:off x="251520" y="1401341"/>
            <a:ext cx="8535513" cy="1477328"/>
          </a:xfrm>
          <a:prstGeom prst="rect">
            <a:avLst/>
          </a:prstGeom>
          <a:noFill/>
        </p:spPr>
        <p:txBody>
          <a:bodyPr wrap="square" rtlCol="0">
            <a:spAutoFit/>
          </a:bodyPr>
          <a:lstStyle/>
          <a:p>
            <a:pPr>
              <a:spcAft>
                <a:spcPts val="600"/>
              </a:spcAft>
            </a:pPr>
            <a:r>
              <a:rPr lang="sr-Latn-RS" sz="1400" dirty="0" smtClean="0"/>
              <a:t>Ministarstvo Finansija je izdalo nekoliko Mišljenja koja se odnose na:</a:t>
            </a:r>
          </a:p>
          <a:p>
            <a:pPr marL="285750" indent="-285750">
              <a:spcAft>
                <a:spcPts val="600"/>
              </a:spcAft>
              <a:buFont typeface="Arial" panose="020B0604020202020204" pitchFamily="34" charset="0"/>
              <a:buChar char="•"/>
            </a:pPr>
            <a:r>
              <a:rPr lang="sr-Latn-RS" sz="1400" dirty="0"/>
              <a:t>r</a:t>
            </a:r>
            <a:r>
              <a:rPr lang="sr-Latn-RS" sz="1400" dirty="0" smtClean="0"/>
              <a:t>ačun bez pečata i </a:t>
            </a:r>
            <a:r>
              <a:rPr lang="sr-Latn-RS" sz="1400" dirty="0"/>
              <a:t>potpisa </a:t>
            </a:r>
            <a:r>
              <a:rPr lang="sr-Latn-RS" sz="1400" dirty="0" smtClean="0"/>
              <a:t>i pravo </a:t>
            </a:r>
            <a:r>
              <a:rPr lang="sr-Latn-RS" sz="1400" dirty="0"/>
              <a:t>odbitka prethodnog poreza,</a:t>
            </a:r>
          </a:p>
          <a:p>
            <a:pPr marL="285750" indent="-285750">
              <a:spcAft>
                <a:spcPts val="600"/>
              </a:spcAft>
              <a:buFont typeface="Arial" panose="020B0604020202020204" pitchFamily="34" charset="0"/>
              <a:buChar char="•"/>
            </a:pPr>
            <a:r>
              <a:rPr lang="sr-Latn-RS" sz="1400" dirty="0"/>
              <a:t>f</a:t>
            </a:r>
            <a:r>
              <a:rPr lang="sr-Latn-RS" sz="1400" dirty="0" smtClean="0"/>
              <a:t>akturu dostavljenu elektronskom poštom i pravo na odbitak prethodnog poreza</a:t>
            </a:r>
          </a:p>
          <a:p>
            <a:pPr marL="285750" indent="-285750">
              <a:spcAft>
                <a:spcPts val="600"/>
              </a:spcAft>
              <a:buFont typeface="Arial" panose="020B0604020202020204" pitchFamily="34" charset="0"/>
              <a:buChar char="•"/>
            </a:pPr>
            <a:r>
              <a:rPr lang="sr-Latn-RS" sz="1400" dirty="0" smtClean="0"/>
              <a:t>popis- mogućnost sastavljanja u elektronskom obliku</a:t>
            </a:r>
          </a:p>
          <a:p>
            <a:pPr marL="285750" indent="-285750">
              <a:spcAft>
                <a:spcPts val="600"/>
              </a:spcAft>
              <a:buFont typeface="Arial" panose="020B0604020202020204" pitchFamily="34" charset="0"/>
              <a:buChar char="•"/>
            </a:pPr>
            <a:endParaRPr lang="sr-Latn-RS" sz="1400" dirty="0"/>
          </a:p>
        </p:txBody>
      </p:sp>
    </p:spTree>
    <p:extLst>
      <p:ext uri="{BB962C8B-B14F-4D97-AF65-F5344CB8AC3E}">
        <p14:creationId xmlns="" xmlns:p14="http://schemas.microsoft.com/office/powerpoint/2010/main" val="9196797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sr-Latn-RS" sz="2000" b="1" dirty="0"/>
              <a:t>ELEKTRONSKI DOKUMENT - RAČUNOVODSTVENA ISPRAVA</a:t>
            </a:r>
          </a:p>
        </p:txBody>
      </p:sp>
      <p:sp>
        <p:nvSpPr>
          <p:cNvPr id="29" name="Text Placeholder 4"/>
          <p:cNvSpPr>
            <a:spLocks noGrp="1"/>
          </p:cNvSpPr>
          <p:nvPr>
            <p:ph type="body" sz="quarter" idx="14"/>
          </p:nvPr>
        </p:nvSpPr>
        <p:spPr>
          <a:xfrm>
            <a:off x="892237" y="1871704"/>
            <a:ext cx="4190880" cy="540296"/>
          </a:xfrm>
        </p:spPr>
        <p:txBody>
          <a:bodyPr/>
          <a:lstStyle/>
          <a:p>
            <a:r>
              <a:rPr lang="sr-Latn-RS" sz="2000" dirty="0" smtClean="0"/>
              <a:t>Hvala na pažnji !</a:t>
            </a:r>
            <a:endParaRPr lang="en-GB" sz="2000" dirty="0"/>
          </a:p>
        </p:txBody>
      </p:sp>
      <p:pic>
        <p:nvPicPr>
          <p:cNvPr id="2050" name="Picture 2" descr="Ð ÐµÐ·ÑÐ»ÑÐ°Ñ ÑÐ»Ð¸ÐºÐ° Ð·Ð° clip art dokument"/>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187026" y="2515205"/>
            <a:ext cx="2390775" cy="191452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2486629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sr-Latn-RS" sz="2000" b="1" dirty="0"/>
              <a:t>ELEKTRONSKI DOKUMENT - RAČUNOVODSTVENA ISPRAVA</a:t>
            </a:r>
            <a:endParaRPr lang="en-GB" sz="2000" dirty="0"/>
          </a:p>
        </p:txBody>
      </p:sp>
      <p:sp>
        <p:nvSpPr>
          <p:cNvPr id="29" name="Text Placeholder 4"/>
          <p:cNvSpPr>
            <a:spLocks noGrp="1"/>
          </p:cNvSpPr>
          <p:nvPr>
            <p:ph type="body" sz="quarter" idx="14"/>
          </p:nvPr>
        </p:nvSpPr>
        <p:spPr>
          <a:xfrm>
            <a:off x="251520" y="915566"/>
            <a:ext cx="8712968" cy="485775"/>
          </a:xfrm>
        </p:spPr>
        <p:txBody>
          <a:bodyPr/>
          <a:lstStyle/>
          <a:p>
            <a:r>
              <a:rPr lang="sr-Latn-RS" sz="2000" dirty="0" smtClean="0"/>
              <a:t>Sadržaj</a:t>
            </a:r>
            <a:endParaRPr lang="en-GB" sz="2000" dirty="0"/>
          </a:p>
        </p:txBody>
      </p:sp>
      <p:sp>
        <p:nvSpPr>
          <p:cNvPr id="8" name="Textfeld 7"/>
          <p:cNvSpPr txBox="1"/>
          <p:nvPr/>
        </p:nvSpPr>
        <p:spPr>
          <a:xfrm>
            <a:off x="629007" y="1557803"/>
            <a:ext cx="5692593" cy="2646878"/>
          </a:xfrm>
          <a:prstGeom prst="rect">
            <a:avLst/>
          </a:prstGeom>
          <a:noFill/>
        </p:spPr>
        <p:txBody>
          <a:bodyPr wrap="square" rtlCol="0">
            <a:spAutoFit/>
          </a:bodyPr>
          <a:lstStyle/>
          <a:p>
            <a:pPr marL="180975" indent="-180975">
              <a:spcAft>
                <a:spcPts val="600"/>
              </a:spcAft>
              <a:buFont typeface="Arial" panose="020B0604020202020204" pitchFamily="34" charset="0"/>
              <a:buChar char="•"/>
            </a:pPr>
            <a:r>
              <a:rPr lang="sr-Latn-RS" sz="1400" dirty="0" smtClean="0"/>
              <a:t>Pojmovi od značaja</a:t>
            </a:r>
          </a:p>
          <a:p>
            <a:pPr marL="180975" indent="-180975">
              <a:spcAft>
                <a:spcPts val="600"/>
              </a:spcAft>
              <a:buFont typeface="Arial" panose="020B0604020202020204" pitchFamily="34" charset="0"/>
              <a:buChar char="•"/>
            </a:pPr>
            <a:r>
              <a:rPr lang="en-US" sz="1400" dirty="0" err="1" smtClean="0"/>
              <a:t>Kvalifikovan</a:t>
            </a:r>
            <a:r>
              <a:rPr lang="en-US" sz="1400" dirty="0" smtClean="0"/>
              <a:t> </a:t>
            </a:r>
            <a:r>
              <a:rPr lang="en-US" sz="1400" dirty="0" err="1"/>
              <a:t>elektronski</a:t>
            </a:r>
            <a:r>
              <a:rPr lang="en-US" sz="1400" dirty="0"/>
              <a:t> </a:t>
            </a:r>
            <a:r>
              <a:rPr lang="en-US" sz="1400" dirty="0" err="1"/>
              <a:t>potpis</a:t>
            </a:r>
            <a:r>
              <a:rPr lang="en-US" sz="1400" dirty="0"/>
              <a:t> </a:t>
            </a:r>
          </a:p>
          <a:p>
            <a:pPr marL="180975" indent="-180975">
              <a:spcAft>
                <a:spcPts val="600"/>
              </a:spcAft>
              <a:buFont typeface="Arial" panose="020B0604020202020204" pitchFamily="34" charset="0"/>
              <a:buChar char="•"/>
            </a:pPr>
            <a:r>
              <a:rPr lang="sr-Latn-RS" sz="1400" dirty="0" smtClean="0"/>
              <a:t>Elektronska faktura</a:t>
            </a:r>
          </a:p>
          <a:p>
            <a:pPr marL="180975" indent="-180975">
              <a:spcAft>
                <a:spcPts val="600"/>
              </a:spcAft>
              <a:buFont typeface="Arial" panose="020B0604020202020204" pitchFamily="34" charset="0"/>
              <a:buChar char="•"/>
            </a:pPr>
            <a:r>
              <a:rPr lang="nn-NO" sz="1400" dirty="0"/>
              <a:t>Dostavljanje </a:t>
            </a:r>
            <a:r>
              <a:rPr lang="nn-NO" sz="1400" dirty="0" smtClean="0"/>
              <a:t>računovods</a:t>
            </a:r>
            <a:r>
              <a:rPr lang="sr-Latn-RS" sz="1400" dirty="0" smtClean="0"/>
              <a:t>t</a:t>
            </a:r>
            <a:r>
              <a:rPr lang="nn-NO" sz="1400" dirty="0" smtClean="0"/>
              <a:t>venih </a:t>
            </a:r>
            <a:r>
              <a:rPr lang="nn-NO" sz="1400" dirty="0"/>
              <a:t>isprava elektronskim </a:t>
            </a:r>
            <a:r>
              <a:rPr lang="nn-NO" sz="1400" dirty="0" smtClean="0"/>
              <a:t>putem</a:t>
            </a:r>
            <a:endParaRPr lang="sr-Latn-RS" sz="1400" dirty="0" smtClean="0"/>
          </a:p>
          <a:p>
            <a:pPr marL="180975" indent="-180975">
              <a:spcAft>
                <a:spcPts val="600"/>
              </a:spcAft>
              <a:buFont typeface="Arial" panose="020B0604020202020204" pitchFamily="34" charset="0"/>
              <a:buChar char="•"/>
            </a:pPr>
            <a:r>
              <a:rPr lang="nn-NO" sz="1400" dirty="0"/>
              <a:t>Prinudna naplata potraživanja na osnovu elektronskog </a:t>
            </a:r>
            <a:r>
              <a:rPr lang="nn-NO" sz="1400" dirty="0" smtClean="0"/>
              <a:t>dokumenta</a:t>
            </a:r>
            <a:endParaRPr lang="sr-Latn-RS" sz="1400" dirty="0" smtClean="0"/>
          </a:p>
          <a:p>
            <a:pPr marL="180975" indent="-180975">
              <a:spcAft>
                <a:spcPts val="600"/>
              </a:spcAft>
              <a:buFont typeface="Arial" panose="020B0604020202020204" pitchFamily="34" charset="0"/>
              <a:buChar char="•"/>
            </a:pPr>
            <a:r>
              <a:rPr lang="nn-NO" sz="1400" dirty="0"/>
              <a:t>Kopija elektronskog dokumenta</a:t>
            </a:r>
          </a:p>
          <a:p>
            <a:pPr marL="180975" indent="-180975">
              <a:spcAft>
                <a:spcPts val="600"/>
              </a:spcAft>
              <a:buFont typeface="Arial" panose="020B0604020202020204" pitchFamily="34" charset="0"/>
              <a:buChar char="•"/>
            </a:pPr>
            <a:endParaRPr lang="nn-NO" sz="1400" dirty="0"/>
          </a:p>
          <a:p>
            <a:pPr marL="180975" indent="-180975">
              <a:spcAft>
                <a:spcPts val="600"/>
              </a:spcAft>
              <a:buFont typeface="Arial" panose="020B0604020202020204" pitchFamily="34" charset="0"/>
              <a:buChar char="•"/>
            </a:pPr>
            <a:endParaRPr lang="nn-NO" sz="1400" dirty="0"/>
          </a:p>
          <a:p>
            <a:pPr marL="180975" indent="-180975">
              <a:spcAft>
                <a:spcPts val="600"/>
              </a:spcAft>
              <a:buFont typeface="Arial" panose="020B0604020202020204" pitchFamily="34" charset="0"/>
              <a:buChar char="•"/>
            </a:pPr>
            <a:endParaRPr lang="en-US" sz="1400" dirty="0"/>
          </a:p>
        </p:txBody>
      </p:sp>
      <p:pic>
        <p:nvPicPr>
          <p:cNvPr id="1026" name="Picture 2" descr="Ð ÐµÐ·ÑÐ»ÑÐ°Ñ ÑÐ»Ð¸ÐºÐ° Ð·Ð° clip art document"/>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515124" y="2353402"/>
            <a:ext cx="2175113" cy="192028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5742422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sr-Latn-RS" sz="2000" b="1" dirty="0"/>
              <a:t>ELEKTRONSKI DOKUMENT - RAČUNOVODSTVENA ISPRAVA</a:t>
            </a:r>
            <a:endParaRPr lang="en-GB" sz="2000" dirty="0"/>
          </a:p>
        </p:txBody>
      </p:sp>
      <p:sp>
        <p:nvSpPr>
          <p:cNvPr id="29" name="Text Placeholder 4"/>
          <p:cNvSpPr>
            <a:spLocks noGrp="1"/>
          </p:cNvSpPr>
          <p:nvPr>
            <p:ph type="body" sz="quarter" idx="14"/>
          </p:nvPr>
        </p:nvSpPr>
        <p:spPr>
          <a:xfrm>
            <a:off x="251520" y="915566"/>
            <a:ext cx="8712968" cy="485775"/>
          </a:xfrm>
        </p:spPr>
        <p:txBody>
          <a:bodyPr/>
          <a:lstStyle/>
          <a:p>
            <a:r>
              <a:rPr lang="sr-Latn-RS" sz="2000" dirty="0" smtClean="0"/>
              <a:t>Pojmovi od značaja</a:t>
            </a:r>
            <a:endParaRPr lang="en-GB" sz="2000" dirty="0"/>
          </a:p>
        </p:txBody>
      </p:sp>
      <p:sp>
        <p:nvSpPr>
          <p:cNvPr id="8" name="Textfeld 7"/>
          <p:cNvSpPr txBox="1"/>
          <p:nvPr/>
        </p:nvSpPr>
        <p:spPr>
          <a:xfrm>
            <a:off x="629008" y="1557803"/>
            <a:ext cx="4057650" cy="2354491"/>
          </a:xfrm>
          <a:prstGeom prst="rect">
            <a:avLst/>
          </a:prstGeom>
          <a:noFill/>
        </p:spPr>
        <p:txBody>
          <a:bodyPr wrap="square" rtlCol="0">
            <a:spAutoFit/>
          </a:bodyPr>
          <a:lstStyle/>
          <a:p>
            <a:pPr marL="180975" indent="-180975">
              <a:spcAft>
                <a:spcPts val="600"/>
              </a:spcAft>
              <a:buFont typeface="Arial" panose="020B0604020202020204" pitchFamily="34" charset="0"/>
              <a:buChar char="•"/>
            </a:pPr>
            <a:r>
              <a:rPr lang="sr-Latn-RS" sz="1400" dirty="0" smtClean="0"/>
              <a:t>Elektronski dokument</a:t>
            </a:r>
            <a:endParaRPr lang="en-US" sz="1400" dirty="0" smtClean="0"/>
          </a:p>
          <a:p>
            <a:pPr marL="180975" indent="-180975">
              <a:spcAft>
                <a:spcPts val="600"/>
              </a:spcAft>
              <a:buFont typeface="Arial" panose="020B0604020202020204" pitchFamily="34" charset="0"/>
              <a:buChar char="•"/>
            </a:pPr>
            <a:r>
              <a:rPr lang="sr-Latn-RS" sz="1400" dirty="0" err="1"/>
              <a:t>A</a:t>
            </a:r>
            <a:r>
              <a:rPr lang="sr-Latn-RS" sz="1400" dirty="0" err="1" smtClean="0"/>
              <a:t>utentikacija</a:t>
            </a:r>
            <a:endParaRPr lang="en-US" sz="1400" dirty="0"/>
          </a:p>
          <a:p>
            <a:pPr marL="180975" indent="-180975">
              <a:spcAft>
                <a:spcPts val="600"/>
              </a:spcAft>
              <a:buFont typeface="Arial" panose="020B0604020202020204" pitchFamily="34" charset="0"/>
              <a:buChar char="•"/>
            </a:pPr>
            <a:r>
              <a:rPr lang="sr-Latn-RS" sz="1400" dirty="0" smtClean="0"/>
              <a:t>Usluge elektronske dostave</a:t>
            </a:r>
            <a:endParaRPr lang="en-US" sz="1400" dirty="0"/>
          </a:p>
          <a:p>
            <a:pPr marL="180975" indent="-180975">
              <a:spcAft>
                <a:spcPts val="600"/>
              </a:spcAft>
              <a:buFont typeface="Arial" panose="020B0604020202020204" pitchFamily="34" charset="0"/>
              <a:buChar char="•"/>
            </a:pPr>
            <a:r>
              <a:rPr lang="sr-Latn-RS" sz="1400" dirty="0" smtClean="0"/>
              <a:t>Usluga od poverenja</a:t>
            </a:r>
            <a:endParaRPr lang="en-US" sz="1400" dirty="0"/>
          </a:p>
          <a:p>
            <a:pPr marL="180975" indent="-180975">
              <a:spcAft>
                <a:spcPts val="600"/>
              </a:spcAft>
              <a:buFont typeface="Arial" panose="020B0604020202020204" pitchFamily="34" charset="0"/>
              <a:buChar char="•"/>
            </a:pPr>
            <a:r>
              <a:rPr lang="sr-Latn-RS" sz="1400" dirty="0" err="1" smtClean="0"/>
              <a:t>Pružalac</a:t>
            </a:r>
            <a:r>
              <a:rPr lang="sr-Latn-RS" sz="1400" dirty="0" smtClean="0"/>
              <a:t> usluge od poverenja</a:t>
            </a:r>
          </a:p>
          <a:p>
            <a:pPr marL="180975" indent="-180975">
              <a:spcAft>
                <a:spcPts val="600"/>
              </a:spcAft>
              <a:buFont typeface="Arial" panose="020B0604020202020204" pitchFamily="34" charset="0"/>
              <a:buChar char="•"/>
            </a:pPr>
            <a:r>
              <a:rPr lang="sr-Latn-RS" sz="1400" dirty="0" smtClean="0"/>
              <a:t>Vremenski žig</a:t>
            </a:r>
          </a:p>
          <a:p>
            <a:pPr marL="180975" indent="-180975">
              <a:spcAft>
                <a:spcPts val="600"/>
              </a:spcAft>
              <a:buFont typeface="Arial" panose="020B0604020202020204" pitchFamily="34" charset="0"/>
              <a:buChar char="•"/>
            </a:pPr>
            <a:r>
              <a:rPr lang="sr-Latn-RS" sz="1400" dirty="0" smtClean="0"/>
              <a:t>Kvalifikovan elektronski potpis</a:t>
            </a:r>
          </a:p>
          <a:p>
            <a:pPr marL="180975" indent="-180975">
              <a:spcAft>
                <a:spcPts val="600"/>
              </a:spcAft>
              <a:buFont typeface="Arial" panose="020B0604020202020204" pitchFamily="34" charset="0"/>
              <a:buChar char="•"/>
            </a:pPr>
            <a:r>
              <a:rPr lang="sr-Latn-RS" sz="1400" dirty="0" smtClean="0"/>
              <a:t>Elektronski potpis</a:t>
            </a:r>
            <a:endParaRPr lang="en-US" sz="1400" dirty="0"/>
          </a:p>
        </p:txBody>
      </p:sp>
      <p:pic>
        <p:nvPicPr>
          <p:cNvPr id="5" name="Picture 2" descr="Related image"/>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989822" y="2001756"/>
            <a:ext cx="4748934" cy="146658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4628236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sr-Latn-RS" sz="2000" b="1" dirty="0"/>
              <a:t>ELEKTRONSKI DOKUMENT - RAČUNOVODSTVENA ISPRAVA</a:t>
            </a:r>
            <a:endParaRPr lang="en-GB" sz="2000" dirty="0"/>
          </a:p>
        </p:txBody>
      </p:sp>
      <p:sp>
        <p:nvSpPr>
          <p:cNvPr id="29" name="Text Placeholder 4"/>
          <p:cNvSpPr>
            <a:spLocks noGrp="1"/>
          </p:cNvSpPr>
          <p:nvPr>
            <p:ph type="body" sz="quarter" idx="14"/>
          </p:nvPr>
        </p:nvSpPr>
        <p:spPr>
          <a:xfrm>
            <a:off x="251520" y="915566"/>
            <a:ext cx="8712968" cy="485775"/>
          </a:xfrm>
        </p:spPr>
        <p:txBody>
          <a:bodyPr/>
          <a:lstStyle/>
          <a:p>
            <a:r>
              <a:rPr lang="sr-Latn-RS" sz="2000" dirty="0"/>
              <a:t>Kvalifikovan elektronski </a:t>
            </a:r>
            <a:r>
              <a:rPr lang="sr-Latn-RS" sz="2000"/>
              <a:t>potpis </a:t>
            </a:r>
            <a:endParaRPr lang="sr-Latn-RS" sz="2000" dirty="0"/>
          </a:p>
        </p:txBody>
      </p:sp>
      <p:sp>
        <p:nvSpPr>
          <p:cNvPr id="8" name="Textfeld 7"/>
          <p:cNvSpPr txBox="1"/>
          <p:nvPr/>
        </p:nvSpPr>
        <p:spPr>
          <a:xfrm>
            <a:off x="440263" y="1599054"/>
            <a:ext cx="8335481" cy="1107996"/>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1400" dirty="0" err="1" smtClean="0"/>
              <a:t>kvalifikovanim</a:t>
            </a:r>
            <a:r>
              <a:rPr lang="en-US" sz="1400" dirty="0" smtClean="0"/>
              <a:t> </a:t>
            </a:r>
            <a:r>
              <a:rPr lang="en-US" sz="1400" dirty="0" err="1"/>
              <a:t>potpisom</a:t>
            </a:r>
            <a:r>
              <a:rPr lang="en-US" sz="1400" dirty="0"/>
              <a:t> </a:t>
            </a:r>
            <a:r>
              <a:rPr lang="sr-Latn-RS" sz="1400" dirty="0" smtClean="0"/>
              <a:t>se </a:t>
            </a:r>
            <a:r>
              <a:rPr lang="en-US" sz="1400" dirty="0" err="1" smtClean="0"/>
              <a:t>garantuje</a:t>
            </a:r>
            <a:r>
              <a:rPr lang="en-US" sz="1400" dirty="0" smtClean="0"/>
              <a:t> </a:t>
            </a:r>
            <a:r>
              <a:rPr lang="en-US" sz="1400" dirty="0" err="1"/>
              <a:t>identitet</a:t>
            </a:r>
            <a:r>
              <a:rPr lang="en-US" sz="1400" dirty="0"/>
              <a:t> </a:t>
            </a:r>
            <a:r>
              <a:rPr lang="en-US" sz="1400" dirty="0" err="1"/>
              <a:t>potpisnika</a:t>
            </a:r>
            <a:r>
              <a:rPr lang="en-US" sz="1400" dirty="0" smtClean="0"/>
              <a:t>, </a:t>
            </a:r>
            <a:r>
              <a:rPr lang="en-US" sz="1400" dirty="0" err="1"/>
              <a:t>integritet</a:t>
            </a:r>
            <a:r>
              <a:rPr lang="en-US" sz="1400" dirty="0"/>
              <a:t> (</a:t>
            </a:r>
            <a:r>
              <a:rPr lang="en-US" sz="1400" dirty="0" err="1"/>
              <a:t>samostalnost</a:t>
            </a:r>
            <a:r>
              <a:rPr lang="en-US" sz="1400" dirty="0"/>
              <a:t>) </a:t>
            </a:r>
            <a:r>
              <a:rPr lang="en-US" sz="1400" dirty="0" smtClean="0"/>
              <a:t>e</a:t>
            </a:r>
            <a:r>
              <a:rPr lang="sr-Latn-RS" sz="1400" dirty="0" smtClean="0"/>
              <a:t> </a:t>
            </a:r>
            <a:r>
              <a:rPr lang="en-US" sz="1400" dirty="0" smtClean="0"/>
              <a:t>- </a:t>
            </a:r>
            <a:r>
              <a:rPr lang="en-US" sz="1400" dirty="0" err="1"/>
              <a:t>dokumenta</a:t>
            </a:r>
            <a:r>
              <a:rPr lang="en-US" sz="1400" dirty="0"/>
              <a:t> </a:t>
            </a:r>
            <a:r>
              <a:rPr lang="en-US" sz="1400" dirty="0" err="1"/>
              <a:t>i</a:t>
            </a:r>
            <a:r>
              <a:rPr lang="en-US" sz="1400" dirty="0"/>
              <a:t> </a:t>
            </a:r>
            <a:r>
              <a:rPr lang="en-US" sz="1400" dirty="0" err="1"/>
              <a:t>onemogućava</a:t>
            </a:r>
            <a:r>
              <a:rPr lang="en-US" sz="1400" dirty="0"/>
              <a:t> </a:t>
            </a:r>
            <a:r>
              <a:rPr lang="en-US" sz="1400" dirty="0" err="1"/>
              <a:t>menjanje</a:t>
            </a:r>
            <a:r>
              <a:rPr lang="en-US" sz="1400" dirty="0"/>
              <a:t> </a:t>
            </a:r>
            <a:r>
              <a:rPr lang="en-US" sz="1400" dirty="0" err="1"/>
              <a:t>sadržaja</a:t>
            </a:r>
            <a:r>
              <a:rPr lang="en-US" sz="1400" dirty="0"/>
              <a:t> tog </a:t>
            </a:r>
            <a:r>
              <a:rPr lang="en-US" sz="1400" dirty="0" err="1"/>
              <a:t>i</a:t>
            </a:r>
            <a:r>
              <a:rPr lang="en-US" sz="1400" dirty="0"/>
              <a:t> </a:t>
            </a:r>
            <a:r>
              <a:rPr lang="en-US" sz="1400" dirty="0" err="1"/>
              <a:t>drugih</a:t>
            </a:r>
            <a:r>
              <a:rPr lang="en-US" sz="1400" dirty="0"/>
              <a:t> </a:t>
            </a:r>
            <a:r>
              <a:rPr lang="en-US" sz="1400" dirty="0" err="1"/>
              <a:t>dokumenata</a:t>
            </a:r>
            <a:r>
              <a:rPr lang="en-US" sz="1400" dirty="0"/>
              <a:t> </a:t>
            </a:r>
          </a:p>
          <a:p>
            <a:pPr marL="285750" indent="-285750">
              <a:spcAft>
                <a:spcPts val="600"/>
              </a:spcAft>
              <a:buFont typeface="Arial" panose="020B0604020202020204" pitchFamily="34" charset="0"/>
              <a:buChar char="•"/>
            </a:pPr>
            <a:r>
              <a:rPr lang="en-US" sz="1400" dirty="0" err="1" smtClean="0"/>
              <a:t>elektronskim</a:t>
            </a:r>
            <a:r>
              <a:rPr lang="en-US" sz="1400" dirty="0" smtClean="0"/>
              <a:t> </a:t>
            </a:r>
            <a:r>
              <a:rPr lang="en-US" sz="1400" dirty="0" err="1"/>
              <a:t>potpisom</a:t>
            </a:r>
            <a:r>
              <a:rPr lang="en-US" sz="1400" dirty="0"/>
              <a:t> se </a:t>
            </a:r>
            <a:r>
              <a:rPr lang="en-US" sz="1400" dirty="0" err="1"/>
              <a:t>potvrđuje</a:t>
            </a:r>
            <a:r>
              <a:rPr lang="en-US" sz="1400" dirty="0"/>
              <a:t> </a:t>
            </a:r>
            <a:r>
              <a:rPr lang="en-US" sz="1400" dirty="0" err="1"/>
              <a:t>identitet</a:t>
            </a:r>
            <a:r>
              <a:rPr lang="en-US" sz="1400" dirty="0"/>
              <a:t> </a:t>
            </a:r>
            <a:r>
              <a:rPr lang="en-US" sz="1400" dirty="0" err="1"/>
              <a:t>potpisnika</a:t>
            </a:r>
            <a:r>
              <a:rPr lang="en-US" sz="1400" dirty="0"/>
              <a:t> </a:t>
            </a:r>
            <a:r>
              <a:rPr lang="en-US" sz="1400" dirty="0" err="1"/>
              <a:t>elektronskog</a:t>
            </a:r>
            <a:r>
              <a:rPr lang="en-US" sz="1400" dirty="0"/>
              <a:t> </a:t>
            </a:r>
            <a:r>
              <a:rPr lang="en-US" sz="1400" dirty="0" err="1" smtClean="0"/>
              <a:t>dokumenta</a:t>
            </a:r>
            <a:endParaRPr lang="en-US" sz="1400" dirty="0"/>
          </a:p>
          <a:p>
            <a:pPr>
              <a:spcAft>
                <a:spcPts val="600"/>
              </a:spcAft>
            </a:pPr>
            <a:endParaRPr lang="en-US" sz="1400" dirty="0"/>
          </a:p>
        </p:txBody>
      </p:sp>
    </p:spTree>
    <p:extLst>
      <p:ext uri="{BB962C8B-B14F-4D97-AF65-F5344CB8AC3E}">
        <p14:creationId xmlns="" xmlns:p14="http://schemas.microsoft.com/office/powerpoint/2010/main" val="14374933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sr-Latn-RS" sz="2000" b="1" dirty="0"/>
              <a:t>ELEKTRONSKI DOKUMENT - RAČUNOVODSTVENA ISPRAVA</a:t>
            </a:r>
            <a:endParaRPr lang="en-GB" sz="2000" dirty="0"/>
          </a:p>
        </p:txBody>
      </p:sp>
      <p:sp>
        <p:nvSpPr>
          <p:cNvPr id="29" name="Text Placeholder 4"/>
          <p:cNvSpPr>
            <a:spLocks noGrp="1"/>
          </p:cNvSpPr>
          <p:nvPr>
            <p:ph type="body" sz="quarter" idx="14"/>
          </p:nvPr>
        </p:nvSpPr>
        <p:spPr>
          <a:xfrm>
            <a:off x="251520" y="915566"/>
            <a:ext cx="8712968" cy="485775"/>
          </a:xfrm>
        </p:spPr>
        <p:txBody>
          <a:bodyPr/>
          <a:lstStyle/>
          <a:p>
            <a:r>
              <a:rPr lang="sr-Latn-RS" sz="2000" dirty="0" smtClean="0"/>
              <a:t>Elektronska faktura</a:t>
            </a:r>
            <a:endParaRPr lang="sr-Latn-RS" sz="2000" dirty="0"/>
          </a:p>
        </p:txBody>
      </p:sp>
      <p:sp>
        <p:nvSpPr>
          <p:cNvPr id="8" name="Textfeld 7"/>
          <p:cNvSpPr txBox="1"/>
          <p:nvPr/>
        </p:nvSpPr>
        <p:spPr>
          <a:xfrm>
            <a:off x="440263" y="1599054"/>
            <a:ext cx="8335481" cy="2923877"/>
          </a:xfrm>
          <a:prstGeom prst="rect">
            <a:avLst/>
          </a:prstGeom>
          <a:noFill/>
        </p:spPr>
        <p:txBody>
          <a:bodyPr wrap="square" rtlCol="0">
            <a:spAutoFit/>
          </a:bodyPr>
          <a:lstStyle/>
          <a:p>
            <a:pPr>
              <a:spcAft>
                <a:spcPts val="600"/>
              </a:spcAft>
            </a:pPr>
            <a:r>
              <a:rPr lang="en-US" sz="1400" dirty="0" err="1"/>
              <a:t>Objašnjenje</a:t>
            </a:r>
            <a:r>
              <a:rPr lang="en-US" sz="1400" dirty="0"/>
              <a:t> u </a:t>
            </a:r>
            <a:r>
              <a:rPr lang="en-US" sz="1400" dirty="0" err="1"/>
              <a:t>vezi</a:t>
            </a:r>
            <a:r>
              <a:rPr lang="en-US" sz="1400" dirty="0"/>
              <a:t> </a:t>
            </a:r>
            <a:r>
              <a:rPr lang="en-US" sz="1400" dirty="0" err="1"/>
              <a:t>sa</a:t>
            </a:r>
            <a:r>
              <a:rPr lang="en-US" sz="1400" dirty="0"/>
              <a:t> </a:t>
            </a:r>
            <a:r>
              <a:rPr lang="en-US" sz="1400" dirty="0" err="1"/>
              <a:t>izdavanjem</a:t>
            </a:r>
            <a:r>
              <a:rPr lang="en-US" sz="1400" dirty="0"/>
              <a:t> </a:t>
            </a:r>
            <a:r>
              <a:rPr lang="en-US" sz="1400" dirty="0" err="1"/>
              <a:t>i</a:t>
            </a:r>
            <a:r>
              <a:rPr lang="en-US" sz="1400" dirty="0"/>
              <a:t> </a:t>
            </a:r>
            <a:r>
              <a:rPr lang="en-US" sz="1400" dirty="0" err="1"/>
              <a:t>knjiženjem</a:t>
            </a:r>
            <a:r>
              <a:rPr lang="en-US" sz="1400" dirty="0"/>
              <a:t> </a:t>
            </a:r>
            <a:r>
              <a:rPr lang="en-US" sz="1400" dirty="0" err="1"/>
              <a:t>računa</a:t>
            </a:r>
            <a:r>
              <a:rPr lang="en-US" sz="1400" dirty="0"/>
              <a:t> (</a:t>
            </a:r>
            <a:r>
              <a:rPr lang="en-US" sz="1400" dirty="0" err="1"/>
              <a:t>faktura</a:t>
            </a:r>
            <a:r>
              <a:rPr lang="en-US" sz="1400" dirty="0"/>
              <a:t>) u </a:t>
            </a:r>
            <a:r>
              <a:rPr lang="en-US" sz="1400" dirty="0" err="1"/>
              <a:t>papirnom</a:t>
            </a:r>
            <a:r>
              <a:rPr lang="en-US" sz="1400" dirty="0"/>
              <a:t> </a:t>
            </a:r>
            <a:r>
              <a:rPr lang="en-US" sz="1400" dirty="0" err="1"/>
              <a:t>i</a:t>
            </a:r>
            <a:r>
              <a:rPr lang="en-US" sz="1400" dirty="0"/>
              <a:t> </a:t>
            </a:r>
            <a:r>
              <a:rPr lang="en-US" sz="1400" dirty="0" err="1"/>
              <a:t>elektronskom</a:t>
            </a:r>
            <a:r>
              <a:rPr lang="en-US" sz="1400" dirty="0"/>
              <a:t> </a:t>
            </a:r>
            <a:r>
              <a:rPr lang="en-US" sz="1400" dirty="0" err="1"/>
              <a:t>obliku</a:t>
            </a:r>
            <a:r>
              <a:rPr lang="en-US" sz="1400" dirty="0"/>
              <a:t> bez </a:t>
            </a:r>
            <a:r>
              <a:rPr lang="en-US" sz="1400" dirty="0" err="1"/>
              <a:t>upotrebe</a:t>
            </a:r>
            <a:r>
              <a:rPr lang="en-US" sz="1400" dirty="0"/>
              <a:t> </a:t>
            </a:r>
            <a:r>
              <a:rPr lang="en-US" sz="1400" dirty="0" err="1"/>
              <a:t>pečata</a:t>
            </a:r>
            <a:r>
              <a:rPr lang="en-US" sz="1400" dirty="0"/>
              <a:t> </a:t>
            </a:r>
            <a:r>
              <a:rPr lang="en-US" sz="1400" dirty="0" err="1"/>
              <a:t>i</a:t>
            </a:r>
            <a:r>
              <a:rPr lang="en-US" sz="1400" dirty="0"/>
              <a:t> </a:t>
            </a:r>
            <a:r>
              <a:rPr lang="en-US" sz="1400" dirty="0" err="1" smtClean="0"/>
              <a:t>potpisa</a:t>
            </a:r>
            <a:r>
              <a:rPr lang="sr-Latn-RS" sz="1400" dirty="0" smtClean="0"/>
              <a:t>:</a:t>
            </a:r>
          </a:p>
          <a:p>
            <a:pPr>
              <a:spcAft>
                <a:spcPts val="600"/>
              </a:spcAft>
            </a:pPr>
            <a:endParaRPr lang="sr-Latn-RS" sz="1400" dirty="0"/>
          </a:p>
          <a:p>
            <a:pPr marL="285750" indent="-285750">
              <a:spcAft>
                <a:spcPts val="600"/>
              </a:spcAft>
              <a:buFont typeface="Arial" panose="020B0604020202020204" pitchFamily="34" charset="0"/>
              <a:buChar char="•"/>
            </a:pPr>
            <a:r>
              <a:rPr lang="en-US" sz="1400" dirty="0" err="1" smtClean="0"/>
              <a:t>Pravna</a:t>
            </a:r>
            <a:r>
              <a:rPr lang="en-US" sz="1400" dirty="0" smtClean="0"/>
              <a:t> </a:t>
            </a:r>
            <a:r>
              <a:rPr lang="en-US" sz="1400" dirty="0" err="1"/>
              <a:t>lica</a:t>
            </a:r>
            <a:r>
              <a:rPr lang="en-US" sz="1400" dirty="0"/>
              <a:t> </a:t>
            </a:r>
            <a:r>
              <a:rPr lang="en-US" sz="1400" dirty="0" err="1"/>
              <a:t>i</a:t>
            </a:r>
            <a:r>
              <a:rPr lang="en-US" sz="1400" dirty="0"/>
              <a:t> </a:t>
            </a:r>
            <a:r>
              <a:rPr lang="en-US" sz="1400" dirty="0" err="1"/>
              <a:t>preduzetnici</a:t>
            </a:r>
            <a:r>
              <a:rPr lang="en-US" sz="1400" dirty="0"/>
              <a:t> </a:t>
            </a:r>
            <a:r>
              <a:rPr lang="en-US" sz="1400" i="1" dirty="0" err="1"/>
              <a:t>mogu</a:t>
            </a:r>
            <a:r>
              <a:rPr lang="en-US" sz="1400" dirty="0"/>
              <a:t> </a:t>
            </a:r>
            <a:r>
              <a:rPr lang="en-US" sz="1400" dirty="0" err="1"/>
              <a:t>svoje</a:t>
            </a:r>
            <a:r>
              <a:rPr lang="en-US" sz="1400" dirty="0"/>
              <a:t> </a:t>
            </a:r>
            <a:r>
              <a:rPr lang="en-US" sz="1400" dirty="0" err="1"/>
              <a:t>fakture</a:t>
            </a:r>
            <a:r>
              <a:rPr lang="en-US" sz="1400" dirty="0"/>
              <a:t> da </a:t>
            </a:r>
            <a:r>
              <a:rPr lang="en-US" sz="1400" dirty="0" err="1"/>
              <a:t>izdaju</a:t>
            </a:r>
            <a:r>
              <a:rPr lang="en-US" sz="1400" dirty="0"/>
              <a:t> </a:t>
            </a:r>
            <a:r>
              <a:rPr lang="en-US" sz="1400" i="1" dirty="0"/>
              <a:t>u </a:t>
            </a:r>
            <a:r>
              <a:rPr lang="en-US" sz="1400" i="1" dirty="0" err="1"/>
              <a:t>papirnom</a:t>
            </a:r>
            <a:r>
              <a:rPr lang="en-US" sz="1400" i="1" dirty="0"/>
              <a:t> </a:t>
            </a:r>
            <a:r>
              <a:rPr lang="en-US" sz="1400" i="1" dirty="0" err="1"/>
              <a:t>ili</a:t>
            </a:r>
            <a:r>
              <a:rPr lang="en-US" sz="1400" i="1" dirty="0"/>
              <a:t> </a:t>
            </a:r>
            <a:r>
              <a:rPr lang="en-US" sz="1400" i="1" dirty="0" err="1"/>
              <a:t>elektronskom</a:t>
            </a:r>
            <a:r>
              <a:rPr lang="en-US" sz="1400" i="1" dirty="0"/>
              <a:t> </a:t>
            </a:r>
            <a:r>
              <a:rPr lang="en-US" sz="1400" i="1" dirty="0" err="1"/>
              <a:t>obliku</a:t>
            </a:r>
            <a:r>
              <a:rPr lang="en-US" sz="1400" dirty="0"/>
              <a:t>,</a:t>
            </a:r>
          </a:p>
          <a:p>
            <a:pPr marL="285750" indent="-285750">
              <a:spcAft>
                <a:spcPts val="600"/>
              </a:spcAft>
              <a:buFont typeface="Arial" panose="020B0604020202020204" pitchFamily="34" charset="0"/>
              <a:buChar char="•"/>
            </a:pPr>
            <a:r>
              <a:rPr lang="en-US" sz="1400" dirty="0" err="1" smtClean="0"/>
              <a:t>Faktura</a:t>
            </a:r>
            <a:r>
              <a:rPr lang="en-US" sz="1400" dirty="0" smtClean="0"/>
              <a:t> </a:t>
            </a:r>
            <a:r>
              <a:rPr lang="en-US" sz="1400" dirty="0" err="1"/>
              <a:t>koja</a:t>
            </a:r>
            <a:r>
              <a:rPr lang="en-US" sz="1400" dirty="0"/>
              <a:t> je </a:t>
            </a:r>
            <a:r>
              <a:rPr lang="en-US" sz="1400" dirty="0" err="1"/>
              <a:t>nastala</a:t>
            </a:r>
            <a:r>
              <a:rPr lang="en-US" sz="1400" dirty="0"/>
              <a:t> u </a:t>
            </a:r>
            <a:r>
              <a:rPr lang="en-US" sz="1400" dirty="0" err="1"/>
              <a:t>papirnom</a:t>
            </a:r>
            <a:r>
              <a:rPr lang="en-US" sz="1400" dirty="0"/>
              <a:t> </a:t>
            </a:r>
            <a:r>
              <a:rPr lang="en-US" sz="1400" dirty="0" err="1"/>
              <a:t>obliku</a:t>
            </a:r>
            <a:r>
              <a:rPr lang="en-US" sz="1400" dirty="0"/>
              <a:t> </a:t>
            </a:r>
            <a:r>
              <a:rPr lang="en-US" sz="1400" b="1" i="1" dirty="0"/>
              <a:t>ne mora </a:t>
            </a:r>
            <a:r>
              <a:rPr lang="en-US" sz="1400" dirty="0"/>
              <a:t>da </a:t>
            </a:r>
            <a:r>
              <a:rPr lang="en-US" sz="1400" dirty="0" err="1"/>
              <a:t>sadrži</a:t>
            </a:r>
            <a:r>
              <a:rPr lang="en-US" sz="1400" dirty="0"/>
              <a:t> </a:t>
            </a:r>
            <a:r>
              <a:rPr lang="en-US" sz="1400" dirty="0" err="1"/>
              <a:t>pečat</a:t>
            </a:r>
            <a:r>
              <a:rPr lang="en-US" sz="1400" dirty="0"/>
              <a:t> </a:t>
            </a:r>
            <a:r>
              <a:rPr lang="en-US" sz="1400" dirty="0" err="1"/>
              <a:t>i</a:t>
            </a:r>
            <a:r>
              <a:rPr lang="en-US" sz="1400" dirty="0"/>
              <a:t> </a:t>
            </a:r>
            <a:r>
              <a:rPr lang="en-US" sz="1400" dirty="0" err="1"/>
              <a:t>potpis</a:t>
            </a:r>
            <a:r>
              <a:rPr lang="en-US" sz="1400" dirty="0"/>
              <a:t> </a:t>
            </a:r>
            <a:r>
              <a:rPr lang="en-US" sz="1400" dirty="0" err="1"/>
              <a:t>ovlašćenog</a:t>
            </a:r>
            <a:r>
              <a:rPr lang="en-US" sz="1400" dirty="0"/>
              <a:t> </a:t>
            </a:r>
            <a:r>
              <a:rPr lang="en-US" sz="1400" dirty="0" err="1"/>
              <a:t>lica</a:t>
            </a:r>
            <a:r>
              <a:rPr lang="en-US" sz="1400" dirty="0"/>
              <a:t>, </a:t>
            </a:r>
            <a:r>
              <a:rPr lang="en-US" sz="1400" dirty="0" err="1"/>
              <a:t>već</a:t>
            </a:r>
            <a:r>
              <a:rPr lang="en-US" sz="1400" dirty="0"/>
              <a:t> je </a:t>
            </a:r>
            <a:r>
              <a:rPr lang="en-US" sz="1400" dirty="0" err="1"/>
              <a:t>dovoljno</a:t>
            </a:r>
            <a:r>
              <a:rPr lang="en-US" sz="1400" dirty="0"/>
              <a:t> da </a:t>
            </a:r>
            <a:r>
              <a:rPr lang="en-US" sz="1400" dirty="0" err="1"/>
              <a:t>ima</a:t>
            </a:r>
            <a:r>
              <a:rPr lang="en-US" sz="1400" dirty="0"/>
              <a:t> </a:t>
            </a:r>
            <a:r>
              <a:rPr lang="en-US" sz="1400" dirty="0" err="1"/>
              <a:t>identifikacionu</a:t>
            </a:r>
            <a:r>
              <a:rPr lang="en-US" sz="1400" dirty="0"/>
              <a:t> </a:t>
            </a:r>
            <a:r>
              <a:rPr lang="en-US" sz="1400" dirty="0" err="1"/>
              <a:t>oznaku</a:t>
            </a:r>
            <a:r>
              <a:rPr lang="en-US" sz="1400" dirty="0"/>
              <a:t>,</a:t>
            </a:r>
          </a:p>
          <a:p>
            <a:pPr marL="285750" indent="-285750">
              <a:spcAft>
                <a:spcPts val="600"/>
              </a:spcAft>
              <a:buFont typeface="Arial" panose="020B0604020202020204" pitchFamily="34" charset="0"/>
              <a:buChar char="•"/>
            </a:pPr>
            <a:r>
              <a:rPr lang="en-US" sz="1400" dirty="0" err="1" smtClean="0"/>
              <a:t>Pravna</a:t>
            </a:r>
            <a:r>
              <a:rPr lang="en-US" sz="1400" dirty="0" smtClean="0"/>
              <a:t> </a:t>
            </a:r>
            <a:r>
              <a:rPr lang="en-US" sz="1400" dirty="0" err="1"/>
              <a:t>lica</a:t>
            </a:r>
            <a:r>
              <a:rPr lang="en-US" sz="1400" dirty="0"/>
              <a:t> </a:t>
            </a:r>
            <a:r>
              <a:rPr lang="en-US" sz="1400" dirty="0" err="1"/>
              <a:t>i</a:t>
            </a:r>
            <a:r>
              <a:rPr lang="en-US" sz="1400" dirty="0"/>
              <a:t> </a:t>
            </a:r>
            <a:r>
              <a:rPr lang="en-US" sz="1400" dirty="0" err="1"/>
              <a:t>preduzetnici</a:t>
            </a:r>
            <a:r>
              <a:rPr lang="en-US" sz="1400" dirty="0"/>
              <a:t> </a:t>
            </a:r>
            <a:r>
              <a:rPr lang="en-US" sz="1400" i="1" dirty="0" err="1"/>
              <a:t>nemaju</a:t>
            </a:r>
            <a:r>
              <a:rPr lang="en-US" sz="1400" i="1" dirty="0"/>
              <a:t> </a:t>
            </a:r>
            <a:r>
              <a:rPr lang="en-US" sz="1400" i="1" dirty="0" err="1"/>
              <a:t>obavezu</a:t>
            </a:r>
            <a:r>
              <a:rPr lang="en-US" sz="1400" i="1" dirty="0"/>
              <a:t> </a:t>
            </a:r>
            <a:r>
              <a:rPr lang="en-US" sz="1400" dirty="0"/>
              <a:t>da </a:t>
            </a:r>
            <a:r>
              <a:rPr lang="en-US" sz="1400" dirty="0" err="1"/>
              <a:t>fakturu</a:t>
            </a:r>
            <a:r>
              <a:rPr lang="en-US" sz="1400" dirty="0"/>
              <a:t>, </a:t>
            </a:r>
            <a:r>
              <a:rPr lang="en-US" sz="1400" dirty="0" err="1"/>
              <a:t>koja</a:t>
            </a:r>
            <a:r>
              <a:rPr lang="en-US" sz="1400" dirty="0"/>
              <a:t> je </a:t>
            </a:r>
            <a:r>
              <a:rPr lang="en-US" sz="1400" dirty="0" err="1"/>
              <a:t>izvorno</a:t>
            </a:r>
            <a:r>
              <a:rPr lang="en-US" sz="1400" dirty="0"/>
              <a:t> </a:t>
            </a:r>
            <a:r>
              <a:rPr lang="en-US" sz="1400" dirty="0" err="1"/>
              <a:t>nastala</a:t>
            </a:r>
            <a:r>
              <a:rPr lang="en-US" sz="1400" dirty="0"/>
              <a:t> u </a:t>
            </a:r>
            <a:r>
              <a:rPr lang="en-US" sz="1400" dirty="0" err="1"/>
              <a:t>elektronskom</a:t>
            </a:r>
            <a:r>
              <a:rPr lang="en-US" sz="1400" dirty="0"/>
              <a:t> </a:t>
            </a:r>
            <a:r>
              <a:rPr lang="en-US" sz="1400" dirty="0" err="1"/>
              <a:t>obliku</a:t>
            </a:r>
            <a:r>
              <a:rPr lang="en-US" sz="1400" dirty="0"/>
              <a:t>, </a:t>
            </a:r>
            <a:r>
              <a:rPr lang="en-US" sz="1400" dirty="0" err="1"/>
              <a:t>odštampaju</a:t>
            </a:r>
            <a:r>
              <a:rPr lang="en-US" sz="1400" dirty="0"/>
              <a:t>, </a:t>
            </a:r>
            <a:r>
              <a:rPr lang="en-US" sz="1400" dirty="0" err="1"/>
              <a:t>niti</a:t>
            </a:r>
            <a:r>
              <a:rPr lang="en-US" sz="1400" dirty="0"/>
              <a:t> da </a:t>
            </a:r>
            <a:r>
              <a:rPr lang="en-US" sz="1400" i="1" dirty="0"/>
              <a:t>je </a:t>
            </a:r>
            <a:r>
              <a:rPr lang="en-US" sz="1400" i="1" dirty="0" err="1"/>
              <a:t>overavaju</a:t>
            </a:r>
            <a:r>
              <a:rPr lang="en-US" sz="1400" i="1" dirty="0"/>
              <a:t> </a:t>
            </a:r>
            <a:r>
              <a:rPr lang="en-US" sz="1400" i="1" dirty="0" err="1"/>
              <a:t>pečatom</a:t>
            </a:r>
            <a:r>
              <a:rPr lang="en-US" sz="1400" i="1" dirty="0"/>
              <a:t> </a:t>
            </a:r>
            <a:r>
              <a:rPr lang="en-US" sz="1400" i="1" dirty="0" err="1"/>
              <a:t>i</a:t>
            </a:r>
            <a:r>
              <a:rPr lang="en-US" sz="1400" i="1" dirty="0"/>
              <a:t> </a:t>
            </a:r>
            <a:r>
              <a:rPr lang="en-US" sz="1400" i="1" dirty="0" err="1"/>
              <a:t>potpisom</a:t>
            </a:r>
            <a:r>
              <a:rPr lang="en-US" sz="1400" dirty="0"/>
              <a:t>,</a:t>
            </a:r>
          </a:p>
          <a:p>
            <a:pPr marL="285750" indent="-285750">
              <a:spcAft>
                <a:spcPts val="600"/>
              </a:spcAft>
              <a:buFont typeface="Arial" panose="020B0604020202020204" pitchFamily="34" charset="0"/>
              <a:buChar char="•"/>
            </a:pPr>
            <a:r>
              <a:rPr lang="en-US" sz="1400" dirty="0" err="1" smtClean="0"/>
              <a:t>Faktura</a:t>
            </a:r>
            <a:r>
              <a:rPr lang="en-US" sz="1400" dirty="0" smtClean="0"/>
              <a:t> </a:t>
            </a:r>
            <a:r>
              <a:rPr lang="en-US" sz="1400" dirty="0" err="1"/>
              <a:t>nastala</a:t>
            </a:r>
            <a:r>
              <a:rPr lang="en-US" sz="1400" dirty="0"/>
              <a:t> </a:t>
            </a:r>
            <a:r>
              <a:rPr lang="en-US" sz="1400" i="1" dirty="0"/>
              <a:t>u </a:t>
            </a:r>
            <a:r>
              <a:rPr lang="en-US" sz="1400" i="1" dirty="0" err="1"/>
              <a:t>elektronskom</a:t>
            </a:r>
            <a:r>
              <a:rPr lang="en-US" sz="1400" i="1" dirty="0"/>
              <a:t> </a:t>
            </a:r>
            <a:r>
              <a:rPr lang="en-US" sz="1400" i="1" dirty="0" err="1"/>
              <a:t>obliku</a:t>
            </a:r>
            <a:r>
              <a:rPr lang="en-US" sz="1400" i="1" dirty="0"/>
              <a:t> </a:t>
            </a:r>
            <a:r>
              <a:rPr lang="en-US" sz="1400" dirty="0" err="1"/>
              <a:t>ili</a:t>
            </a:r>
            <a:r>
              <a:rPr lang="en-US" sz="1400" dirty="0"/>
              <a:t> </a:t>
            </a:r>
            <a:r>
              <a:rPr lang="en-US" sz="1400" dirty="0" err="1"/>
              <a:t>digitalizacijom</a:t>
            </a:r>
            <a:r>
              <a:rPr lang="en-US" sz="1400" dirty="0"/>
              <a:t> (</a:t>
            </a:r>
            <a:r>
              <a:rPr lang="en-US" sz="1400" dirty="0" err="1"/>
              <a:t>skenirana</a:t>
            </a:r>
            <a:r>
              <a:rPr lang="en-US" sz="1400" dirty="0"/>
              <a:t> </a:t>
            </a:r>
            <a:r>
              <a:rPr lang="en-US" sz="1400" dirty="0" err="1"/>
              <a:t>faktura</a:t>
            </a:r>
            <a:r>
              <a:rPr lang="en-US" sz="1400" dirty="0"/>
              <a:t>), ne mora </a:t>
            </a:r>
            <a:r>
              <a:rPr lang="en-US" sz="1400" dirty="0" err="1"/>
              <a:t>biti</a:t>
            </a:r>
            <a:r>
              <a:rPr lang="en-US" sz="1400" dirty="0"/>
              <a:t> </a:t>
            </a:r>
            <a:r>
              <a:rPr lang="en-US" sz="1400" dirty="0" err="1"/>
              <a:t>potpisana</a:t>
            </a:r>
            <a:r>
              <a:rPr lang="en-US" sz="1400" dirty="0"/>
              <a:t>, </a:t>
            </a:r>
            <a:r>
              <a:rPr lang="en-US" sz="1400" dirty="0" err="1"/>
              <a:t>već</a:t>
            </a:r>
            <a:r>
              <a:rPr lang="en-US" sz="1400" dirty="0"/>
              <a:t> je </a:t>
            </a:r>
            <a:r>
              <a:rPr lang="en-US" sz="1400" dirty="0" err="1"/>
              <a:t>dovoljno</a:t>
            </a:r>
            <a:r>
              <a:rPr lang="en-US" sz="1400" dirty="0"/>
              <a:t> da </a:t>
            </a:r>
            <a:r>
              <a:rPr lang="en-US" sz="1400" i="1" dirty="0" err="1"/>
              <a:t>sadrži</a:t>
            </a:r>
            <a:r>
              <a:rPr lang="en-US" sz="1400" i="1" dirty="0"/>
              <a:t> </a:t>
            </a:r>
            <a:r>
              <a:rPr lang="en-US" sz="1400" i="1" dirty="0" err="1"/>
              <a:t>identifikacionu</a:t>
            </a:r>
            <a:r>
              <a:rPr lang="en-US" sz="1400" i="1" dirty="0"/>
              <a:t> </a:t>
            </a:r>
            <a:r>
              <a:rPr lang="en-US" sz="1400" i="1" dirty="0" err="1"/>
              <a:t>oznaku</a:t>
            </a:r>
            <a:endParaRPr lang="en-US" sz="1400" i="1" dirty="0"/>
          </a:p>
          <a:p>
            <a:pPr>
              <a:spcAft>
                <a:spcPts val="600"/>
              </a:spcAft>
            </a:pPr>
            <a:endParaRPr lang="en-US" sz="1400" dirty="0"/>
          </a:p>
        </p:txBody>
      </p:sp>
    </p:spTree>
    <p:extLst>
      <p:ext uri="{BB962C8B-B14F-4D97-AF65-F5344CB8AC3E}">
        <p14:creationId xmlns="" xmlns:p14="http://schemas.microsoft.com/office/powerpoint/2010/main" val="27153356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sr-Latn-RS" sz="2000" b="1" dirty="0"/>
              <a:t>ELEKTRONSKI DOKUMENT - RAČUNOVODSTVENA ISPRAVA</a:t>
            </a:r>
          </a:p>
        </p:txBody>
      </p:sp>
      <p:sp>
        <p:nvSpPr>
          <p:cNvPr id="29" name="Text Placeholder 4"/>
          <p:cNvSpPr>
            <a:spLocks noGrp="1"/>
          </p:cNvSpPr>
          <p:nvPr>
            <p:ph type="body" sz="quarter" idx="14"/>
          </p:nvPr>
        </p:nvSpPr>
        <p:spPr>
          <a:xfrm>
            <a:off x="251520" y="915566"/>
            <a:ext cx="8712968" cy="485775"/>
          </a:xfrm>
        </p:spPr>
        <p:txBody>
          <a:bodyPr/>
          <a:lstStyle/>
          <a:p>
            <a:r>
              <a:rPr lang="sr-Latn-RS" sz="2000" dirty="0" smtClean="0"/>
              <a:t>Elektronska faktura</a:t>
            </a:r>
            <a:endParaRPr lang="en-GB" sz="2000" dirty="0"/>
          </a:p>
        </p:txBody>
      </p:sp>
      <p:sp>
        <p:nvSpPr>
          <p:cNvPr id="8" name="Textfeld 7"/>
          <p:cNvSpPr txBox="1"/>
          <p:nvPr/>
        </p:nvSpPr>
        <p:spPr>
          <a:xfrm>
            <a:off x="251520" y="1401341"/>
            <a:ext cx="8535513" cy="1754326"/>
          </a:xfrm>
          <a:prstGeom prst="rect">
            <a:avLst/>
          </a:prstGeom>
          <a:noFill/>
        </p:spPr>
        <p:txBody>
          <a:bodyPr wrap="square" rtlCol="0">
            <a:spAutoFit/>
          </a:bodyPr>
          <a:lstStyle/>
          <a:p>
            <a:pPr>
              <a:spcAft>
                <a:spcPts val="600"/>
              </a:spcAft>
            </a:pPr>
            <a:r>
              <a:rPr lang="sr-Latn-RS" sz="1400" dirty="0" smtClean="0"/>
              <a:t>IDENTIFIKACIONA OZNAKA – oznaka koja </a:t>
            </a:r>
            <a:r>
              <a:rPr lang="sr-Latn-RS" sz="1400" dirty="0"/>
              <a:t>jednoznačno određuje, odnosno upućuje na odgovorno lice, odnosno lice koje je ovlašćeno za izdavanje računovodstvene </a:t>
            </a:r>
            <a:r>
              <a:rPr lang="sr-Latn-RS" sz="1400" dirty="0" smtClean="0"/>
              <a:t>isprave (to </a:t>
            </a:r>
            <a:r>
              <a:rPr lang="sr-Latn-RS" sz="1400" dirty="0"/>
              <a:t>može biti ime i prezime, potpis, faksimil, elektronski potpis i </a:t>
            </a:r>
            <a:r>
              <a:rPr lang="sr-Latn-RS" sz="1400" dirty="0" smtClean="0"/>
              <a:t>sl.). </a:t>
            </a:r>
          </a:p>
          <a:p>
            <a:pPr>
              <a:spcAft>
                <a:spcPts val="600"/>
              </a:spcAft>
            </a:pPr>
            <a:endParaRPr lang="sr-Latn-RS" sz="1400" dirty="0"/>
          </a:p>
          <a:p>
            <a:pPr>
              <a:spcAft>
                <a:spcPts val="600"/>
              </a:spcAft>
            </a:pPr>
            <a:r>
              <a:rPr lang="sr-Latn-RS" sz="1400" dirty="0" smtClean="0"/>
              <a:t>Ukoliko </a:t>
            </a:r>
            <a:r>
              <a:rPr lang="sr-Latn-RS" sz="1400" dirty="0"/>
              <a:t>prilikom izdavanja faktura pravno lice ili preduzetnik koristi "identifikacionu oznaku" umesto potpisa, internim aktom je neophodno bliže urediti ko je odgovorno lice, odnosno lice koje je ovlašćeno za izdavanje tih faktura i šta se smatra "identifikacionom oznakom"</a:t>
            </a:r>
          </a:p>
        </p:txBody>
      </p:sp>
    </p:spTree>
    <p:extLst>
      <p:ext uri="{BB962C8B-B14F-4D97-AF65-F5344CB8AC3E}">
        <p14:creationId xmlns="" xmlns:p14="http://schemas.microsoft.com/office/powerpoint/2010/main" val="25569940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sr-Latn-RS" sz="2000" b="1" dirty="0"/>
              <a:t>ELEKTRONSKI DOKUMENT - RAČUNOVODSTVENA ISPRAVA</a:t>
            </a:r>
          </a:p>
        </p:txBody>
      </p:sp>
      <p:sp>
        <p:nvSpPr>
          <p:cNvPr id="29" name="Text Placeholder 4"/>
          <p:cNvSpPr>
            <a:spLocks noGrp="1"/>
          </p:cNvSpPr>
          <p:nvPr>
            <p:ph type="body" sz="quarter" idx="14"/>
          </p:nvPr>
        </p:nvSpPr>
        <p:spPr>
          <a:xfrm>
            <a:off x="251520" y="915566"/>
            <a:ext cx="8712968" cy="485775"/>
          </a:xfrm>
        </p:spPr>
        <p:txBody>
          <a:bodyPr/>
          <a:lstStyle/>
          <a:p>
            <a:r>
              <a:rPr lang="sr-Latn-RS" sz="2000" dirty="0" smtClean="0"/>
              <a:t>Elektronska faktura</a:t>
            </a:r>
            <a:endParaRPr lang="en-GB" sz="2000" dirty="0"/>
          </a:p>
        </p:txBody>
      </p:sp>
      <p:sp>
        <p:nvSpPr>
          <p:cNvPr id="8" name="Textfeld 7"/>
          <p:cNvSpPr txBox="1"/>
          <p:nvPr/>
        </p:nvSpPr>
        <p:spPr>
          <a:xfrm>
            <a:off x="251520" y="1401341"/>
            <a:ext cx="8535513" cy="2923877"/>
          </a:xfrm>
          <a:prstGeom prst="rect">
            <a:avLst/>
          </a:prstGeom>
          <a:noFill/>
        </p:spPr>
        <p:txBody>
          <a:bodyPr wrap="square" rtlCol="0">
            <a:spAutoFit/>
          </a:bodyPr>
          <a:lstStyle/>
          <a:p>
            <a:pPr>
              <a:spcAft>
                <a:spcPts val="600"/>
              </a:spcAft>
            </a:pPr>
            <a:r>
              <a:rPr lang="sr-Latn-RS" sz="1400" dirty="0" smtClean="0"/>
              <a:t>U sledećim situacijama je neophodan svojeručan potpis:</a:t>
            </a:r>
            <a:endParaRPr lang="sr-Latn-RS" sz="1400" dirty="0"/>
          </a:p>
          <a:p>
            <a:pPr marL="285750" indent="-285750">
              <a:spcAft>
                <a:spcPts val="600"/>
              </a:spcAft>
              <a:buFont typeface="Arial" panose="020B0604020202020204" pitchFamily="34" charset="0"/>
              <a:buChar char="•"/>
            </a:pPr>
            <a:r>
              <a:rPr lang="sr-Latn-RS" sz="1400" dirty="0"/>
              <a:t>pravnim poslovima kojima se vrši prenos prava svojine na nepokretnosti ili kojima se ustanovljavaju druga stvarna prava na nepokretnostima;</a:t>
            </a:r>
          </a:p>
          <a:p>
            <a:pPr marL="285750" indent="-285750">
              <a:spcAft>
                <a:spcPts val="600"/>
              </a:spcAft>
              <a:buFont typeface="Arial" panose="020B0604020202020204" pitchFamily="34" charset="0"/>
              <a:buChar char="•"/>
            </a:pPr>
            <a:r>
              <a:rPr lang="sr-Latn-RS" sz="1400" dirty="0"/>
              <a:t>izjavi stranke i drugih učesnika u </a:t>
            </a:r>
            <a:r>
              <a:rPr lang="sr-Latn-RS" sz="1400" dirty="0" err="1"/>
              <a:t>ostavinskom</a:t>
            </a:r>
            <a:r>
              <a:rPr lang="sr-Latn-RS" sz="1400" dirty="0"/>
              <a:t> postupku, formi zaveštanja i ugovorima iz 	oblasti naslednog prava (ugovor o ustupanju i raspodeli imovine za život, ugovor o doživotnom izdržavanju i sporazumi u vezi sa nasleđem); </a:t>
            </a:r>
          </a:p>
          <a:p>
            <a:pPr marL="285750" indent="-285750">
              <a:spcAft>
                <a:spcPts val="600"/>
              </a:spcAft>
              <a:buFont typeface="Arial" panose="020B0604020202020204" pitchFamily="34" charset="0"/>
              <a:buChar char="•"/>
            </a:pPr>
            <a:r>
              <a:rPr lang="sr-Latn-RS" sz="1400" dirty="0"/>
              <a:t>ugovor o utvrđivanju imovinskih odnosa između bračnih drugova;</a:t>
            </a:r>
          </a:p>
          <a:p>
            <a:pPr marL="285750" indent="-285750">
              <a:spcAft>
                <a:spcPts val="600"/>
              </a:spcAft>
              <a:buFont typeface="Arial" panose="020B0604020202020204" pitchFamily="34" charset="0"/>
              <a:buChar char="•"/>
            </a:pPr>
            <a:r>
              <a:rPr lang="sr-Latn-RS" sz="1400" dirty="0"/>
              <a:t>ugovor o raspolaganju imovinom lica kojima je oduzeta poslovna sposobnost;</a:t>
            </a:r>
          </a:p>
          <a:p>
            <a:pPr marL="285750" indent="-285750">
              <a:spcAft>
                <a:spcPts val="600"/>
              </a:spcAft>
              <a:buFont typeface="Arial" panose="020B0604020202020204" pitchFamily="34" charset="0"/>
              <a:buChar char="•"/>
            </a:pPr>
            <a:r>
              <a:rPr lang="sr-Latn-RS" sz="1400" dirty="0"/>
              <a:t>ugovorima o poklonu;</a:t>
            </a:r>
          </a:p>
          <a:p>
            <a:pPr marL="285750" indent="-285750">
              <a:spcAft>
                <a:spcPts val="600"/>
              </a:spcAft>
              <a:buFont typeface="Arial" panose="020B0604020202020204" pitchFamily="34" charset="0"/>
              <a:buChar char="•"/>
            </a:pPr>
            <a:r>
              <a:rPr lang="sr-Latn-RS" sz="1400" dirty="0"/>
              <a:t>drugim pravnim poslovima ili radnjama, za koje je posebnim zakonom ili propisom, izričito određena upotreba svojeručnog potpisa u dokumentima na papiru ili overa svojeručnog potpisa.</a:t>
            </a:r>
          </a:p>
        </p:txBody>
      </p:sp>
    </p:spTree>
    <p:extLst>
      <p:ext uri="{BB962C8B-B14F-4D97-AF65-F5344CB8AC3E}">
        <p14:creationId xmlns="" xmlns:p14="http://schemas.microsoft.com/office/powerpoint/2010/main" val="3254263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sr-Latn-RS" sz="2000" b="1" dirty="0"/>
              <a:t>ELEKTRONSKI DOKUMENT - RAČUNOVODSTVENA ISPRAVA</a:t>
            </a:r>
          </a:p>
        </p:txBody>
      </p:sp>
      <p:sp>
        <p:nvSpPr>
          <p:cNvPr id="29" name="Text Placeholder 4"/>
          <p:cNvSpPr>
            <a:spLocks noGrp="1"/>
          </p:cNvSpPr>
          <p:nvPr>
            <p:ph type="body" sz="quarter" idx="14"/>
          </p:nvPr>
        </p:nvSpPr>
        <p:spPr>
          <a:xfrm>
            <a:off x="251520" y="915566"/>
            <a:ext cx="8712968" cy="485775"/>
          </a:xfrm>
        </p:spPr>
        <p:txBody>
          <a:bodyPr/>
          <a:lstStyle/>
          <a:p>
            <a:r>
              <a:rPr lang="sr-Latn-RS" sz="2000" dirty="0" smtClean="0"/>
              <a:t>Dostavljanje računovodstvenih isprava elektronskim putem</a:t>
            </a:r>
            <a:endParaRPr lang="en-GB" sz="2000" dirty="0"/>
          </a:p>
        </p:txBody>
      </p:sp>
      <p:sp>
        <p:nvSpPr>
          <p:cNvPr id="8" name="Textfeld 7"/>
          <p:cNvSpPr txBox="1"/>
          <p:nvPr/>
        </p:nvSpPr>
        <p:spPr>
          <a:xfrm>
            <a:off x="251520" y="1401341"/>
            <a:ext cx="8535513" cy="3062377"/>
          </a:xfrm>
          <a:prstGeom prst="rect">
            <a:avLst/>
          </a:prstGeom>
          <a:noFill/>
        </p:spPr>
        <p:txBody>
          <a:bodyPr wrap="square" rtlCol="0">
            <a:spAutoFit/>
          </a:bodyPr>
          <a:lstStyle/>
          <a:p>
            <a:pPr marL="285750" indent="-285750">
              <a:spcAft>
                <a:spcPts val="600"/>
              </a:spcAft>
              <a:buFontTx/>
              <a:buChar char="-"/>
            </a:pPr>
            <a:r>
              <a:rPr lang="sr-Latn-RS" sz="1400" dirty="0" smtClean="0"/>
              <a:t>dostavljanje putem maila,</a:t>
            </a:r>
          </a:p>
          <a:p>
            <a:pPr marL="285750" indent="-285750">
              <a:spcAft>
                <a:spcPts val="600"/>
              </a:spcAft>
              <a:buFontTx/>
              <a:buChar char="-"/>
            </a:pPr>
            <a:r>
              <a:rPr lang="sr-Latn-RS" sz="1400" dirty="0"/>
              <a:t>posebnim softverom koji vrši dostavljanje preko </a:t>
            </a:r>
            <a:r>
              <a:rPr lang="sr-Latn-RS" sz="1400" dirty="0" smtClean="0"/>
              <a:t>interneta</a:t>
            </a:r>
          </a:p>
          <a:p>
            <a:pPr marL="285750" indent="-285750">
              <a:spcAft>
                <a:spcPts val="600"/>
              </a:spcAft>
              <a:buFontTx/>
              <a:buChar char="-"/>
            </a:pPr>
            <a:r>
              <a:rPr lang="sr-Latn-RS" sz="1400" dirty="0"/>
              <a:t>kreiranjem klauda sa dokumentacijom </a:t>
            </a:r>
            <a:endParaRPr lang="sr-Latn-RS" sz="1400" dirty="0" smtClean="0"/>
          </a:p>
          <a:p>
            <a:pPr>
              <a:spcAft>
                <a:spcPts val="600"/>
              </a:spcAft>
            </a:pPr>
            <a:r>
              <a:rPr lang="sr-Latn-RS" sz="1400" dirty="0"/>
              <a:t>Fakture u vordu, PDF-u, ekselu ili drugom elektronskom formatu, ukoliko sadrže identifikacionu oznaku  (skeniran potpis), ili one u papirnom obliku koje su digitalizovane mogu se dostavljati putem mejla drugim privrednim subjektima, ali takav način dostavljanja mora biti definisan ugovorom i internim aktima.</a:t>
            </a:r>
            <a:r>
              <a:rPr lang="sr-Latn-RS" sz="1400" dirty="0" smtClean="0"/>
              <a:t> Nakon prijema odgovorno </a:t>
            </a:r>
            <a:r>
              <a:rPr lang="sr-Latn-RS" sz="1400" dirty="0"/>
              <a:t>lice mora da odobri dokument za knjiženje, isto putem </a:t>
            </a:r>
            <a:r>
              <a:rPr lang="sr-Latn-RS" sz="1400" dirty="0" smtClean="0"/>
              <a:t>mejla (ukoliko se faktura ne štampa).</a:t>
            </a:r>
          </a:p>
          <a:p>
            <a:pPr>
              <a:spcAft>
                <a:spcPts val="600"/>
              </a:spcAft>
            </a:pPr>
            <a:r>
              <a:rPr lang="sr-Latn-RS" sz="1400" dirty="0"/>
              <a:t>Prema Zakonu o parničnom postupku </a:t>
            </a:r>
            <a:r>
              <a:rPr lang="sr-Latn-RS" sz="1400" i="1" dirty="0"/>
              <a:t>rešenje o platnom nalogu, presuda, rešenje protiv kog je dozvoljena posebna žalba i pravni lek dostavlja se lično stranci</a:t>
            </a:r>
            <a:r>
              <a:rPr lang="sr-Latn-RS" sz="1400" dirty="0"/>
              <a:t>, odnosno zakonskom zastupniku ili punomoćniku ne mogu se dostaviti elektronskim putem, jer to ne predstavlja lično </a:t>
            </a:r>
            <a:r>
              <a:rPr lang="sr-Latn-RS" sz="1400" dirty="0" smtClean="0"/>
              <a:t>dostavljanje. </a:t>
            </a:r>
          </a:p>
          <a:p>
            <a:pPr>
              <a:spcAft>
                <a:spcPts val="600"/>
              </a:spcAft>
            </a:pPr>
            <a:endParaRPr lang="sr-Latn-RS" sz="1400" dirty="0"/>
          </a:p>
        </p:txBody>
      </p:sp>
    </p:spTree>
    <p:extLst>
      <p:ext uri="{BB962C8B-B14F-4D97-AF65-F5344CB8AC3E}">
        <p14:creationId xmlns="" xmlns:p14="http://schemas.microsoft.com/office/powerpoint/2010/main" val="40886290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sr-Latn-RS" sz="2000" b="1" dirty="0"/>
              <a:t>ELEKTRONSKI DOKUMENT - RAČUNOVODSTVENA ISPRAVA</a:t>
            </a:r>
          </a:p>
        </p:txBody>
      </p:sp>
      <p:sp>
        <p:nvSpPr>
          <p:cNvPr id="29" name="Text Placeholder 4"/>
          <p:cNvSpPr>
            <a:spLocks noGrp="1"/>
          </p:cNvSpPr>
          <p:nvPr>
            <p:ph type="body" sz="quarter" idx="14"/>
          </p:nvPr>
        </p:nvSpPr>
        <p:spPr>
          <a:xfrm>
            <a:off x="251520" y="915566"/>
            <a:ext cx="8712968" cy="485775"/>
          </a:xfrm>
        </p:spPr>
        <p:txBody>
          <a:bodyPr/>
          <a:lstStyle/>
          <a:p>
            <a:r>
              <a:rPr lang="sr-Latn-RS" sz="2000" dirty="0" smtClean="0"/>
              <a:t>Dostavljanje računovodstvenih isprava elektronskim putem</a:t>
            </a:r>
            <a:endParaRPr lang="en-GB" sz="2000" dirty="0"/>
          </a:p>
        </p:txBody>
      </p:sp>
      <p:sp>
        <p:nvSpPr>
          <p:cNvPr id="8" name="Textfeld 7"/>
          <p:cNvSpPr txBox="1"/>
          <p:nvPr/>
        </p:nvSpPr>
        <p:spPr>
          <a:xfrm>
            <a:off x="251520" y="1401341"/>
            <a:ext cx="8535513" cy="1969770"/>
          </a:xfrm>
          <a:prstGeom prst="rect">
            <a:avLst/>
          </a:prstGeom>
          <a:noFill/>
        </p:spPr>
        <p:txBody>
          <a:bodyPr wrap="square" rtlCol="0">
            <a:spAutoFit/>
          </a:bodyPr>
          <a:lstStyle/>
          <a:p>
            <a:pPr>
              <a:spcAft>
                <a:spcPts val="600"/>
              </a:spcAft>
            </a:pPr>
            <a:r>
              <a:rPr lang="sr-Latn-RS" sz="1400" dirty="0"/>
              <a:t>Prema </a:t>
            </a:r>
            <a:r>
              <a:rPr lang="sr-Latn-RS" sz="1400" dirty="0" smtClean="0"/>
              <a:t>Zakonu </a:t>
            </a:r>
            <a:r>
              <a:rPr lang="sr-Latn-RS" sz="1400" dirty="0"/>
              <a:t>o poreskom postupku i poreskoj administraciji jedan od načina na koji se može dostaviti poreski akt je dostava elektronskom poštom ukoliko se poreski obveznik saglasi sa tim načinom </a:t>
            </a:r>
            <a:r>
              <a:rPr lang="sr-Latn-RS" sz="1400" dirty="0" smtClean="0"/>
              <a:t>dostavljanja.</a:t>
            </a:r>
          </a:p>
          <a:p>
            <a:pPr>
              <a:spcAft>
                <a:spcPts val="600"/>
              </a:spcAft>
            </a:pPr>
            <a:endParaRPr lang="sr-Latn-RS" sz="1400" dirty="0" smtClean="0"/>
          </a:p>
          <a:p>
            <a:pPr>
              <a:spcAft>
                <a:spcPts val="600"/>
              </a:spcAft>
            </a:pPr>
            <a:r>
              <a:rPr lang="sr-Latn-RS" sz="1400" dirty="0"/>
              <a:t>P</a:t>
            </a:r>
            <a:r>
              <a:rPr lang="sr-Latn-RS" sz="1400" dirty="0" smtClean="0"/>
              <a:t>unom </a:t>
            </a:r>
            <a:r>
              <a:rPr lang="sr-Latn-RS" sz="1400" dirty="0"/>
              <a:t>primenom Zakona, žalba, tužba i drugi dokument koji ima karakter podneska u upravnom postupku, ukoliko se kreira u elektronskom obliku, potpisan elektronskim potpisom od strane odgovornog lica moći da se dostavi poreskom organu elektronskim putem, preko pružaoca usluge kvalifikovane elektronske </a:t>
            </a:r>
            <a:r>
              <a:rPr lang="sr-Latn-RS" sz="1400" dirty="0" smtClean="0"/>
              <a:t>dostave.</a:t>
            </a:r>
            <a:endParaRPr lang="sr-Latn-RS" sz="1400" dirty="0"/>
          </a:p>
        </p:txBody>
      </p:sp>
    </p:spTree>
    <p:extLst>
      <p:ext uri="{BB962C8B-B14F-4D97-AF65-F5344CB8AC3E}">
        <p14:creationId xmlns="" xmlns:p14="http://schemas.microsoft.com/office/powerpoint/2010/main" val="26299966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RSM">
      <a:dk1>
        <a:srgbClr val="63666A"/>
      </a:dk1>
      <a:lt1>
        <a:sysClr val="window" lastClr="FFFFFF"/>
      </a:lt1>
      <a:dk2>
        <a:srgbClr val="888B8D"/>
      </a:dk2>
      <a:lt2>
        <a:srgbClr val="DCDDDE"/>
      </a:lt2>
      <a:accent1>
        <a:srgbClr val="009CDE"/>
      </a:accent1>
      <a:accent2>
        <a:srgbClr val="3F9C35"/>
      </a:accent2>
      <a:accent3>
        <a:srgbClr val="34A798"/>
      </a:accent3>
      <a:accent4>
        <a:srgbClr val="9F5CC0"/>
      </a:accent4>
      <a:accent5>
        <a:srgbClr val="F1B434"/>
      </a:accent5>
      <a:accent6>
        <a:srgbClr val="E40046"/>
      </a:accent6>
      <a:hlink>
        <a:srgbClr val="009CDE"/>
      </a:hlink>
      <a:folHlink>
        <a:srgbClr val="63666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482</TotalTime>
  <Words>1056</Words>
  <Application>Microsoft Office PowerPoint</Application>
  <PresentationFormat>On-screen Show (16:9)</PresentationFormat>
  <Paragraphs>90</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ELEKTRONSKI DOKUMENT - RAČUNOVODSTVENA ISPRAVA</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L2LAdmin</dc:creator>
  <cp:lastModifiedBy>Gordana Milošević</cp:lastModifiedBy>
  <cp:revision>209</cp:revision>
  <dcterms:created xsi:type="dcterms:W3CDTF">2015-05-28T11:57:29Z</dcterms:created>
  <dcterms:modified xsi:type="dcterms:W3CDTF">2018-11-30T14:09:34Z</dcterms:modified>
</cp:coreProperties>
</file>