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03" r:id="rId3"/>
    <p:sldId id="304" r:id="rId4"/>
    <p:sldId id="306" r:id="rId5"/>
    <p:sldId id="308" r:id="rId6"/>
    <p:sldId id="309" r:id="rId7"/>
    <p:sldId id="310" r:id="rId8"/>
    <p:sldId id="305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248" y="-384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741A6-F4D8-4A9F-9369-0DD04C31792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610C66AD-9C5D-4346-BBBC-9723A8A8214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sr-Latn-RS" sz="1800" dirty="0" smtClean="0"/>
        </a:p>
        <a:p>
          <a:pPr algn="ctr"/>
          <a:r>
            <a:rPr lang="sr-Latn-RS" sz="1800" dirty="0" smtClean="0"/>
            <a:t>Imao pravo na odbitak prethodnog poreza</a:t>
          </a:r>
        </a:p>
        <a:p>
          <a:pPr algn="ctr"/>
          <a:endParaRPr lang="sr-Latn-RS" sz="1800" dirty="0" smtClean="0"/>
        </a:p>
      </dgm:t>
    </dgm:pt>
    <dgm:pt modelId="{6B905880-DC43-427C-ABD2-75C4223F1345}" type="parTrans" cxnId="{A410F91A-C70D-4D03-9D2E-888ADF70471C}">
      <dgm:prSet/>
      <dgm:spPr/>
      <dgm:t>
        <a:bodyPr/>
        <a:lstStyle/>
        <a:p>
          <a:endParaRPr lang="sr-Latn-RS"/>
        </a:p>
      </dgm:t>
    </dgm:pt>
    <dgm:pt modelId="{4C2B0745-E07F-43D2-B7D3-A3DD782C471D}" type="sibTrans" cxnId="{A410F91A-C70D-4D03-9D2E-888ADF70471C}">
      <dgm:prSet/>
      <dgm:spPr/>
      <dgm:t>
        <a:bodyPr/>
        <a:lstStyle/>
        <a:p>
          <a:endParaRPr lang="sr-Latn-RS"/>
        </a:p>
      </dgm:t>
    </dgm:pt>
    <dgm:pt modelId="{A46F122D-5DE5-42DE-9511-DED95FFC5D84}">
      <dgm:prSet phldrT="[Text]" custT="1"/>
      <dgm:spPr/>
      <dgm:t>
        <a:bodyPr/>
        <a:lstStyle/>
        <a:p>
          <a:r>
            <a:rPr lang="sr-Latn-RS" sz="1500" dirty="0" smtClean="0"/>
            <a:t>1. Da je primalac dobara ili usluga izvršio ispravku odbitka prethodnog poreza</a:t>
          </a:r>
          <a:endParaRPr lang="sr-Latn-RS" sz="1500" dirty="0"/>
        </a:p>
      </dgm:t>
    </dgm:pt>
    <dgm:pt modelId="{6972F9F5-2C25-4C54-A3E7-3A64CADA9256}" type="parTrans" cxnId="{BF73E1DE-AFB0-44DE-A965-797E5F319FEC}">
      <dgm:prSet/>
      <dgm:spPr/>
      <dgm:t>
        <a:bodyPr/>
        <a:lstStyle/>
        <a:p>
          <a:endParaRPr lang="sr-Latn-RS"/>
        </a:p>
      </dgm:t>
    </dgm:pt>
    <dgm:pt modelId="{1B451CBB-A822-43DC-8DD5-97FD6B1D3829}" type="sibTrans" cxnId="{BF73E1DE-AFB0-44DE-A965-797E5F319FEC}">
      <dgm:prSet/>
      <dgm:spPr/>
      <dgm:t>
        <a:bodyPr/>
        <a:lstStyle/>
        <a:p>
          <a:endParaRPr lang="sr-Latn-RS"/>
        </a:p>
      </dgm:t>
    </dgm:pt>
    <dgm:pt modelId="{59E3FC44-DFBE-4745-9E90-1AB4CAA1E02A}">
      <dgm:prSet phldrT="[Text]" custT="1"/>
      <dgm:spPr/>
      <dgm:t>
        <a:bodyPr/>
        <a:lstStyle/>
        <a:p>
          <a:r>
            <a:rPr lang="sr-Latn-RS" sz="1600" dirty="0" smtClean="0"/>
            <a:t>1. Dokument o smanjenju osnovice izdat u skladu sa članom 15. Pravilnika o računima, </a:t>
          </a:r>
          <a:r>
            <a:rPr lang="vi-VN" sz="1600" dirty="0" smtClean="0"/>
            <a:t>a potvrđen od strane primaoca dobara ili usluga (npr. knjižno odobrenje)</a:t>
          </a:r>
          <a:endParaRPr lang="sr-Latn-RS" sz="1600" dirty="0"/>
        </a:p>
      </dgm:t>
    </dgm:pt>
    <dgm:pt modelId="{2F492FE1-0628-43B2-8700-27AEA6B09826}" type="parTrans" cxnId="{D1508162-26EA-4F0B-92F0-97C269AC3845}">
      <dgm:prSet/>
      <dgm:spPr/>
      <dgm:t>
        <a:bodyPr/>
        <a:lstStyle/>
        <a:p>
          <a:endParaRPr lang="sr-Latn-RS"/>
        </a:p>
      </dgm:t>
    </dgm:pt>
    <dgm:pt modelId="{D65ACE57-DB87-4227-8607-F55D0FCD0EC2}" type="sibTrans" cxnId="{D1508162-26EA-4F0B-92F0-97C269AC3845}">
      <dgm:prSet/>
      <dgm:spPr/>
      <dgm:t>
        <a:bodyPr/>
        <a:lstStyle/>
        <a:p>
          <a:endParaRPr lang="sr-Latn-RS"/>
        </a:p>
      </dgm:t>
    </dgm:pt>
    <dgm:pt modelId="{E94E9A40-EA47-4D26-95B8-AE96051D7AD2}">
      <dgm:prSet phldrT="[Text]" custT="1"/>
      <dgm:spPr/>
      <dgm:t>
        <a:bodyPr/>
        <a:lstStyle/>
        <a:p>
          <a:endParaRPr lang="sr-Latn-RS" sz="1600" dirty="0" smtClean="0"/>
        </a:p>
        <a:p>
          <a:r>
            <a:rPr lang="sr-Latn-RS" sz="1600" dirty="0" smtClean="0"/>
            <a:t>2. Neki drugi dokument kojim se potvrđuje smanjenje naknade – izdat od strane obveznika koji je izvršio promet - a potvrđen od strane kupca – npr. nalog za ispravku </a:t>
          </a:r>
        </a:p>
        <a:p>
          <a:endParaRPr lang="sr-Latn-RS" sz="1600" dirty="0"/>
        </a:p>
      </dgm:t>
    </dgm:pt>
    <dgm:pt modelId="{EC844788-FE7A-4168-8A7C-DF89A611ABD9}" type="parTrans" cxnId="{28814856-1ECA-4077-BD22-E86FEE8D5F31}">
      <dgm:prSet/>
      <dgm:spPr/>
      <dgm:t>
        <a:bodyPr/>
        <a:lstStyle/>
        <a:p>
          <a:endParaRPr lang="sr-Latn-RS"/>
        </a:p>
      </dgm:t>
    </dgm:pt>
    <dgm:pt modelId="{F5182C86-0AAE-4520-94AF-3EE58D475D8F}" type="sibTrans" cxnId="{28814856-1ECA-4077-BD22-E86FEE8D5F31}">
      <dgm:prSet/>
      <dgm:spPr/>
      <dgm:t>
        <a:bodyPr/>
        <a:lstStyle/>
        <a:p>
          <a:endParaRPr lang="sr-Latn-RS"/>
        </a:p>
      </dgm:t>
    </dgm:pt>
    <dgm:pt modelId="{D0EDD46C-90CB-4264-BD5A-FA4FB82113F8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sr-Latn-RS" sz="1800" dirty="0" smtClean="0"/>
            <a:t>Nije imao pravo na odbitak prethodnog poreza</a:t>
          </a:r>
          <a:endParaRPr lang="sr-Latn-RS" sz="1800" dirty="0"/>
        </a:p>
      </dgm:t>
    </dgm:pt>
    <dgm:pt modelId="{0E5B8C68-9F28-4C11-AC16-F498D54DECC0}" type="sibTrans" cxnId="{4CEB6DAF-8CA0-42D8-B7A8-45B4403F0C90}">
      <dgm:prSet/>
      <dgm:spPr/>
      <dgm:t>
        <a:bodyPr/>
        <a:lstStyle/>
        <a:p>
          <a:endParaRPr lang="sr-Latn-RS"/>
        </a:p>
      </dgm:t>
    </dgm:pt>
    <dgm:pt modelId="{2E47EC09-2053-4CC8-80C7-7D6D34CBA87B}" type="parTrans" cxnId="{4CEB6DAF-8CA0-42D8-B7A8-45B4403F0C90}">
      <dgm:prSet/>
      <dgm:spPr/>
      <dgm:t>
        <a:bodyPr/>
        <a:lstStyle/>
        <a:p>
          <a:endParaRPr lang="sr-Latn-RS"/>
        </a:p>
      </dgm:t>
    </dgm:pt>
    <dgm:pt modelId="{F71D2C55-6ADC-4BEF-A25B-F18F054B827E}">
      <dgm:prSet phldrT="[Text]" custT="1"/>
      <dgm:spPr/>
      <dgm:t>
        <a:bodyPr/>
        <a:lstStyle/>
        <a:p>
          <a:r>
            <a:rPr lang="sr-Latn-RS" sz="1500" dirty="0" smtClean="0"/>
            <a:t>2. Da ga je primalac dobara ili usluga o izvršenoj ispravci odbitka prethodnog poreza pismeno obavestio</a:t>
          </a:r>
          <a:endParaRPr lang="sr-Latn-RS" sz="1500" dirty="0"/>
        </a:p>
      </dgm:t>
    </dgm:pt>
    <dgm:pt modelId="{42FFD7A7-4651-45B6-9F3F-519034E4C99A}" type="parTrans" cxnId="{05F2BB3B-4ACF-493A-A2F0-6DA77709BA3D}">
      <dgm:prSet/>
      <dgm:spPr/>
      <dgm:t>
        <a:bodyPr/>
        <a:lstStyle/>
        <a:p>
          <a:endParaRPr lang="sr-Latn-RS"/>
        </a:p>
      </dgm:t>
    </dgm:pt>
    <dgm:pt modelId="{92A55135-8A3B-4309-B66E-69183EFD37D2}" type="sibTrans" cxnId="{05F2BB3B-4ACF-493A-A2F0-6DA77709BA3D}">
      <dgm:prSet/>
      <dgm:spPr/>
      <dgm:t>
        <a:bodyPr/>
        <a:lstStyle/>
        <a:p>
          <a:endParaRPr lang="sr-Latn-RS"/>
        </a:p>
      </dgm:t>
    </dgm:pt>
    <dgm:pt modelId="{C3466D04-988A-4D96-9CA2-5AA1B932995B}" type="pres">
      <dgm:prSet presAssocID="{216741A6-F4D8-4A9F-9369-0DD04C31792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D898D5F8-20D4-4003-A4E1-ECA462CACE71}" type="pres">
      <dgm:prSet presAssocID="{610C66AD-9C5D-4346-BBBC-9723A8A82145}" presName="posSpace" presStyleCnt="0"/>
      <dgm:spPr/>
    </dgm:pt>
    <dgm:pt modelId="{CFC109FC-26BA-4836-8A8D-989E08CF5C8A}" type="pres">
      <dgm:prSet presAssocID="{610C66AD-9C5D-4346-BBBC-9723A8A82145}" presName="vertFlow" presStyleCnt="0"/>
      <dgm:spPr/>
    </dgm:pt>
    <dgm:pt modelId="{6AA633A3-B5CA-4B28-9BC8-E52141163E0A}" type="pres">
      <dgm:prSet presAssocID="{610C66AD-9C5D-4346-BBBC-9723A8A82145}" presName="topSpace" presStyleCnt="0"/>
      <dgm:spPr/>
    </dgm:pt>
    <dgm:pt modelId="{CDF6723B-EF03-4633-9309-365E0A52AF1B}" type="pres">
      <dgm:prSet presAssocID="{610C66AD-9C5D-4346-BBBC-9723A8A82145}" presName="firstComp" presStyleCnt="0"/>
      <dgm:spPr/>
    </dgm:pt>
    <dgm:pt modelId="{6BB34A64-3F3F-430B-A2B4-CEB28580A2FD}" type="pres">
      <dgm:prSet presAssocID="{610C66AD-9C5D-4346-BBBC-9723A8A82145}" presName="firstChild" presStyleLbl="bgAccFollowNode1" presStyleIdx="0" presStyleCnt="4" custScaleX="162193" custScaleY="289592" custLinFactNeighborX="46654" custLinFactNeighborY="-51187"/>
      <dgm:spPr/>
      <dgm:t>
        <a:bodyPr/>
        <a:lstStyle/>
        <a:p>
          <a:endParaRPr lang="sr-Latn-RS"/>
        </a:p>
      </dgm:t>
    </dgm:pt>
    <dgm:pt modelId="{A3EA85E7-87A9-46DE-90DF-17B2DD3CCD5C}" type="pres">
      <dgm:prSet presAssocID="{610C66AD-9C5D-4346-BBBC-9723A8A82145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C645E84-2DB8-4AC9-909B-E93A73317E93}" type="pres">
      <dgm:prSet presAssocID="{F71D2C55-6ADC-4BEF-A25B-F18F054B827E}" presName="comp" presStyleCnt="0"/>
      <dgm:spPr/>
    </dgm:pt>
    <dgm:pt modelId="{95AF6A63-AC2D-4F22-93C5-F029AD5AD85F}" type="pres">
      <dgm:prSet presAssocID="{F71D2C55-6ADC-4BEF-A25B-F18F054B827E}" presName="child" presStyleLbl="bgAccFollowNode1" presStyleIdx="1" presStyleCnt="4" custScaleX="162193" custScaleY="289592" custLinFactNeighborX="47233" custLinFactNeighborY="2350"/>
      <dgm:spPr/>
      <dgm:t>
        <a:bodyPr/>
        <a:lstStyle/>
        <a:p>
          <a:endParaRPr lang="sr-Latn-RS"/>
        </a:p>
      </dgm:t>
    </dgm:pt>
    <dgm:pt modelId="{DDC84CDE-AFAC-4268-B34A-3D629CD2DC68}" type="pres">
      <dgm:prSet presAssocID="{F71D2C55-6ADC-4BEF-A25B-F18F054B827E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E8711E7-24F2-4C83-A4E8-57221323F993}" type="pres">
      <dgm:prSet presAssocID="{610C66AD-9C5D-4346-BBBC-9723A8A82145}" presName="negSpace" presStyleCnt="0"/>
      <dgm:spPr/>
    </dgm:pt>
    <dgm:pt modelId="{2FA1F425-6684-45A4-A04F-8ED108939130}" type="pres">
      <dgm:prSet presAssocID="{610C66AD-9C5D-4346-BBBC-9723A8A82145}" presName="circle" presStyleLbl="node1" presStyleIdx="0" presStyleCnt="2" custScaleX="267645" custScaleY="608773" custLinFactX="-200000" custLinFactNeighborX="-232123" custLinFactNeighborY="13052"/>
      <dgm:spPr/>
      <dgm:t>
        <a:bodyPr/>
        <a:lstStyle/>
        <a:p>
          <a:endParaRPr lang="sr-Latn-RS"/>
        </a:p>
      </dgm:t>
    </dgm:pt>
    <dgm:pt modelId="{3E228BAF-4A8B-4200-A372-680AF5D7163D}" type="pres">
      <dgm:prSet presAssocID="{4C2B0745-E07F-43D2-B7D3-A3DD782C471D}" presName="transSpace" presStyleCnt="0"/>
      <dgm:spPr/>
    </dgm:pt>
    <dgm:pt modelId="{9203B17B-03D9-40B7-AC5E-DE768D3CAF89}" type="pres">
      <dgm:prSet presAssocID="{D0EDD46C-90CB-4264-BD5A-FA4FB82113F8}" presName="posSpace" presStyleCnt="0"/>
      <dgm:spPr/>
    </dgm:pt>
    <dgm:pt modelId="{04A4BFCD-EA09-42E6-A489-E166F8ECBEA1}" type="pres">
      <dgm:prSet presAssocID="{D0EDD46C-90CB-4264-BD5A-FA4FB82113F8}" presName="vertFlow" presStyleCnt="0"/>
      <dgm:spPr/>
    </dgm:pt>
    <dgm:pt modelId="{1869FEA9-477E-4ECA-9859-9D4179CBE712}" type="pres">
      <dgm:prSet presAssocID="{D0EDD46C-90CB-4264-BD5A-FA4FB82113F8}" presName="topSpace" presStyleCnt="0"/>
      <dgm:spPr/>
    </dgm:pt>
    <dgm:pt modelId="{9C2893C5-B079-49A0-AFC5-4FFE78A3B73C}" type="pres">
      <dgm:prSet presAssocID="{D0EDD46C-90CB-4264-BD5A-FA4FB82113F8}" presName="firstComp" presStyleCnt="0"/>
      <dgm:spPr/>
    </dgm:pt>
    <dgm:pt modelId="{6DF1C35B-85C6-4F1F-B9EB-446D7921C3D2}" type="pres">
      <dgm:prSet presAssocID="{D0EDD46C-90CB-4264-BD5A-FA4FB82113F8}" presName="firstChild" presStyleLbl="bgAccFollowNode1" presStyleIdx="2" presStyleCnt="4" custScaleX="184461" custScaleY="289553" custLinFactNeighborX="66514" custLinFactNeighborY="-30435"/>
      <dgm:spPr/>
      <dgm:t>
        <a:bodyPr/>
        <a:lstStyle/>
        <a:p>
          <a:endParaRPr lang="sr-Latn-RS"/>
        </a:p>
      </dgm:t>
    </dgm:pt>
    <dgm:pt modelId="{1BB82EFF-A5AA-4573-B3A1-D5B593BEEA34}" type="pres">
      <dgm:prSet presAssocID="{D0EDD46C-90CB-4264-BD5A-FA4FB82113F8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009B4BF-8F72-45A8-A118-DA46D1199291}" type="pres">
      <dgm:prSet presAssocID="{E94E9A40-EA47-4D26-95B8-AE96051D7AD2}" presName="comp" presStyleCnt="0"/>
      <dgm:spPr/>
    </dgm:pt>
    <dgm:pt modelId="{BC981929-04AC-485F-AECA-707619016E64}" type="pres">
      <dgm:prSet presAssocID="{E94E9A40-EA47-4D26-95B8-AE96051D7AD2}" presName="child" presStyleLbl="bgAccFollowNode1" presStyleIdx="3" presStyleCnt="4" custScaleX="184379" custScaleY="289682" custLinFactNeighborX="69595" custLinFactNeighborY="-6286"/>
      <dgm:spPr/>
      <dgm:t>
        <a:bodyPr/>
        <a:lstStyle/>
        <a:p>
          <a:endParaRPr lang="sr-Latn-RS"/>
        </a:p>
      </dgm:t>
    </dgm:pt>
    <dgm:pt modelId="{8E6927F0-E739-4890-97F7-EE48255F6910}" type="pres">
      <dgm:prSet presAssocID="{E94E9A40-EA47-4D26-95B8-AE96051D7AD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3C7E93B-7552-4D28-94AD-C0E6B743DA0B}" type="pres">
      <dgm:prSet presAssocID="{D0EDD46C-90CB-4264-BD5A-FA4FB82113F8}" presName="negSpace" presStyleCnt="0"/>
      <dgm:spPr/>
    </dgm:pt>
    <dgm:pt modelId="{C9B73887-7309-4471-B0E1-23C45CDC6A7E}" type="pres">
      <dgm:prSet presAssocID="{D0EDD46C-90CB-4264-BD5A-FA4FB82113F8}" presName="circle" presStyleLbl="node1" presStyleIdx="1" presStyleCnt="2" custScaleX="257358" custScaleY="563830" custLinFactX="-100000" custLinFactNeighborX="-140720" custLinFactNeighborY="53452"/>
      <dgm:spPr/>
      <dgm:t>
        <a:bodyPr/>
        <a:lstStyle/>
        <a:p>
          <a:endParaRPr lang="sr-Latn-RS"/>
        </a:p>
      </dgm:t>
    </dgm:pt>
  </dgm:ptLst>
  <dgm:cxnLst>
    <dgm:cxn modelId="{A410F91A-C70D-4D03-9D2E-888ADF70471C}" srcId="{216741A6-F4D8-4A9F-9369-0DD04C317929}" destId="{610C66AD-9C5D-4346-BBBC-9723A8A82145}" srcOrd="0" destOrd="0" parTransId="{6B905880-DC43-427C-ABD2-75C4223F1345}" sibTransId="{4C2B0745-E07F-43D2-B7D3-A3DD782C471D}"/>
    <dgm:cxn modelId="{54379369-A91A-445B-B5F5-5DDE29773A50}" type="presOf" srcId="{F71D2C55-6ADC-4BEF-A25B-F18F054B827E}" destId="{95AF6A63-AC2D-4F22-93C5-F029AD5AD85F}" srcOrd="0" destOrd="0" presId="urn:microsoft.com/office/officeart/2005/8/layout/hList9"/>
    <dgm:cxn modelId="{94AE57C2-8FEF-4FEC-BCD1-D30C3630D2CA}" type="presOf" srcId="{A46F122D-5DE5-42DE-9511-DED95FFC5D84}" destId="{6BB34A64-3F3F-430B-A2B4-CEB28580A2FD}" srcOrd="0" destOrd="0" presId="urn:microsoft.com/office/officeart/2005/8/layout/hList9"/>
    <dgm:cxn modelId="{A643C4FE-66EC-404C-9128-475CFA9E7694}" type="presOf" srcId="{216741A6-F4D8-4A9F-9369-0DD04C317929}" destId="{C3466D04-988A-4D96-9CA2-5AA1B932995B}" srcOrd="0" destOrd="0" presId="urn:microsoft.com/office/officeart/2005/8/layout/hList9"/>
    <dgm:cxn modelId="{28814856-1ECA-4077-BD22-E86FEE8D5F31}" srcId="{D0EDD46C-90CB-4264-BD5A-FA4FB82113F8}" destId="{E94E9A40-EA47-4D26-95B8-AE96051D7AD2}" srcOrd="1" destOrd="0" parTransId="{EC844788-FE7A-4168-8A7C-DF89A611ABD9}" sibTransId="{F5182C86-0AAE-4520-94AF-3EE58D475D8F}"/>
    <dgm:cxn modelId="{67CFF81C-CA84-4E83-A0D5-CE18183282B2}" type="presOf" srcId="{D0EDD46C-90CB-4264-BD5A-FA4FB82113F8}" destId="{C9B73887-7309-4471-B0E1-23C45CDC6A7E}" srcOrd="0" destOrd="0" presId="urn:microsoft.com/office/officeart/2005/8/layout/hList9"/>
    <dgm:cxn modelId="{05F2BB3B-4ACF-493A-A2F0-6DA77709BA3D}" srcId="{610C66AD-9C5D-4346-BBBC-9723A8A82145}" destId="{F71D2C55-6ADC-4BEF-A25B-F18F054B827E}" srcOrd="1" destOrd="0" parTransId="{42FFD7A7-4651-45B6-9F3F-519034E4C99A}" sibTransId="{92A55135-8A3B-4309-B66E-69183EFD37D2}"/>
    <dgm:cxn modelId="{39ADF63A-0C8A-45EB-A2E3-3714FD84E6AB}" type="presOf" srcId="{59E3FC44-DFBE-4745-9E90-1AB4CAA1E02A}" destId="{1BB82EFF-A5AA-4573-B3A1-D5B593BEEA34}" srcOrd="1" destOrd="0" presId="urn:microsoft.com/office/officeart/2005/8/layout/hList9"/>
    <dgm:cxn modelId="{B5EB74CA-BCB3-4824-B1D4-8364FC8B03BE}" type="presOf" srcId="{A46F122D-5DE5-42DE-9511-DED95FFC5D84}" destId="{A3EA85E7-87A9-46DE-90DF-17B2DD3CCD5C}" srcOrd="1" destOrd="0" presId="urn:microsoft.com/office/officeart/2005/8/layout/hList9"/>
    <dgm:cxn modelId="{4CEB6DAF-8CA0-42D8-B7A8-45B4403F0C90}" srcId="{216741A6-F4D8-4A9F-9369-0DD04C317929}" destId="{D0EDD46C-90CB-4264-BD5A-FA4FB82113F8}" srcOrd="1" destOrd="0" parTransId="{2E47EC09-2053-4CC8-80C7-7D6D34CBA87B}" sibTransId="{0E5B8C68-9F28-4C11-AC16-F498D54DECC0}"/>
    <dgm:cxn modelId="{285E4AA6-B6DD-49A6-B94F-7C9DB62ABEF7}" type="presOf" srcId="{610C66AD-9C5D-4346-BBBC-9723A8A82145}" destId="{2FA1F425-6684-45A4-A04F-8ED108939130}" srcOrd="0" destOrd="0" presId="urn:microsoft.com/office/officeart/2005/8/layout/hList9"/>
    <dgm:cxn modelId="{C21FD883-9434-4EFE-B3FE-36073304FE0C}" type="presOf" srcId="{F71D2C55-6ADC-4BEF-A25B-F18F054B827E}" destId="{DDC84CDE-AFAC-4268-B34A-3D629CD2DC68}" srcOrd="1" destOrd="0" presId="urn:microsoft.com/office/officeart/2005/8/layout/hList9"/>
    <dgm:cxn modelId="{D1508162-26EA-4F0B-92F0-97C269AC3845}" srcId="{D0EDD46C-90CB-4264-BD5A-FA4FB82113F8}" destId="{59E3FC44-DFBE-4745-9E90-1AB4CAA1E02A}" srcOrd="0" destOrd="0" parTransId="{2F492FE1-0628-43B2-8700-27AEA6B09826}" sibTransId="{D65ACE57-DB87-4227-8607-F55D0FCD0EC2}"/>
    <dgm:cxn modelId="{934A0496-092A-4E2A-A3EF-BBDDA94E9887}" type="presOf" srcId="{E94E9A40-EA47-4D26-95B8-AE96051D7AD2}" destId="{8E6927F0-E739-4890-97F7-EE48255F6910}" srcOrd="1" destOrd="0" presId="urn:microsoft.com/office/officeart/2005/8/layout/hList9"/>
    <dgm:cxn modelId="{BF73E1DE-AFB0-44DE-A965-797E5F319FEC}" srcId="{610C66AD-9C5D-4346-BBBC-9723A8A82145}" destId="{A46F122D-5DE5-42DE-9511-DED95FFC5D84}" srcOrd="0" destOrd="0" parTransId="{6972F9F5-2C25-4C54-A3E7-3A64CADA9256}" sibTransId="{1B451CBB-A822-43DC-8DD5-97FD6B1D3829}"/>
    <dgm:cxn modelId="{5EB0C78C-8B39-4399-8B5E-721C1E1829CD}" type="presOf" srcId="{E94E9A40-EA47-4D26-95B8-AE96051D7AD2}" destId="{BC981929-04AC-485F-AECA-707619016E64}" srcOrd="0" destOrd="0" presId="urn:microsoft.com/office/officeart/2005/8/layout/hList9"/>
    <dgm:cxn modelId="{5CF80359-ADDD-4BBF-B0FD-07DDFCC31414}" type="presOf" srcId="{59E3FC44-DFBE-4745-9E90-1AB4CAA1E02A}" destId="{6DF1C35B-85C6-4F1F-B9EB-446D7921C3D2}" srcOrd="0" destOrd="0" presId="urn:microsoft.com/office/officeart/2005/8/layout/hList9"/>
    <dgm:cxn modelId="{CCA46C2E-2C08-4501-92D2-61DD64165A6C}" type="presParOf" srcId="{C3466D04-988A-4D96-9CA2-5AA1B932995B}" destId="{D898D5F8-20D4-4003-A4E1-ECA462CACE71}" srcOrd="0" destOrd="0" presId="urn:microsoft.com/office/officeart/2005/8/layout/hList9"/>
    <dgm:cxn modelId="{86D8D290-E276-4140-B840-27A54A6D0CAB}" type="presParOf" srcId="{C3466D04-988A-4D96-9CA2-5AA1B932995B}" destId="{CFC109FC-26BA-4836-8A8D-989E08CF5C8A}" srcOrd="1" destOrd="0" presId="urn:microsoft.com/office/officeart/2005/8/layout/hList9"/>
    <dgm:cxn modelId="{547742AE-DBCC-4123-9B2F-31BF62D1CD77}" type="presParOf" srcId="{CFC109FC-26BA-4836-8A8D-989E08CF5C8A}" destId="{6AA633A3-B5CA-4B28-9BC8-E52141163E0A}" srcOrd="0" destOrd="0" presId="urn:microsoft.com/office/officeart/2005/8/layout/hList9"/>
    <dgm:cxn modelId="{C9132CC6-A778-4FD0-8F55-9B36604B296A}" type="presParOf" srcId="{CFC109FC-26BA-4836-8A8D-989E08CF5C8A}" destId="{CDF6723B-EF03-4633-9309-365E0A52AF1B}" srcOrd="1" destOrd="0" presId="urn:microsoft.com/office/officeart/2005/8/layout/hList9"/>
    <dgm:cxn modelId="{588BF3A5-5B8F-4140-A14D-5B21AA68E173}" type="presParOf" srcId="{CDF6723B-EF03-4633-9309-365E0A52AF1B}" destId="{6BB34A64-3F3F-430B-A2B4-CEB28580A2FD}" srcOrd="0" destOrd="0" presId="urn:microsoft.com/office/officeart/2005/8/layout/hList9"/>
    <dgm:cxn modelId="{E0E79FEC-5672-4BBA-BF12-AF54B2673C84}" type="presParOf" srcId="{CDF6723B-EF03-4633-9309-365E0A52AF1B}" destId="{A3EA85E7-87A9-46DE-90DF-17B2DD3CCD5C}" srcOrd="1" destOrd="0" presId="urn:microsoft.com/office/officeart/2005/8/layout/hList9"/>
    <dgm:cxn modelId="{F222173F-3EB3-4306-B1E7-7506CAEF74A0}" type="presParOf" srcId="{CFC109FC-26BA-4836-8A8D-989E08CF5C8A}" destId="{CC645E84-2DB8-4AC9-909B-E93A73317E93}" srcOrd="2" destOrd="0" presId="urn:microsoft.com/office/officeart/2005/8/layout/hList9"/>
    <dgm:cxn modelId="{0E2CF576-1570-4E56-AE86-6D43638A8C65}" type="presParOf" srcId="{CC645E84-2DB8-4AC9-909B-E93A73317E93}" destId="{95AF6A63-AC2D-4F22-93C5-F029AD5AD85F}" srcOrd="0" destOrd="0" presId="urn:microsoft.com/office/officeart/2005/8/layout/hList9"/>
    <dgm:cxn modelId="{B6C808A3-3497-43FE-BF57-A955512F27DC}" type="presParOf" srcId="{CC645E84-2DB8-4AC9-909B-E93A73317E93}" destId="{DDC84CDE-AFAC-4268-B34A-3D629CD2DC68}" srcOrd="1" destOrd="0" presId="urn:microsoft.com/office/officeart/2005/8/layout/hList9"/>
    <dgm:cxn modelId="{1ACA04D6-772E-4FC4-9E04-8B66C5411249}" type="presParOf" srcId="{C3466D04-988A-4D96-9CA2-5AA1B932995B}" destId="{9E8711E7-24F2-4C83-A4E8-57221323F993}" srcOrd="2" destOrd="0" presId="urn:microsoft.com/office/officeart/2005/8/layout/hList9"/>
    <dgm:cxn modelId="{3B38FCAA-034E-4BB4-8A2D-55CA03E5963B}" type="presParOf" srcId="{C3466D04-988A-4D96-9CA2-5AA1B932995B}" destId="{2FA1F425-6684-45A4-A04F-8ED108939130}" srcOrd="3" destOrd="0" presId="urn:microsoft.com/office/officeart/2005/8/layout/hList9"/>
    <dgm:cxn modelId="{F17020A3-CDE0-429C-939E-7F9A8D21B207}" type="presParOf" srcId="{C3466D04-988A-4D96-9CA2-5AA1B932995B}" destId="{3E228BAF-4A8B-4200-A372-680AF5D7163D}" srcOrd="4" destOrd="0" presId="urn:microsoft.com/office/officeart/2005/8/layout/hList9"/>
    <dgm:cxn modelId="{568D6DD9-DF25-436B-8868-A643991C7B6E}" type="presParOf" srcId="{C3466D04-988A-4D96-9CA2-5AA1B932995B}" destId="{9203B17B-03D9-40B7-AC5E-DE768D3CAF89}" srcOrd="5" destOrd="0" presId="urn:microsoft.com/office/officeart/2005/8/layout/hList9"/>
    <dgm:cxn modelId="{607111B6-3963-4CF4-8D6B-B896DC5B2A2B}" type="presParOf" srcId="{C3466D04-988A-4D96-9CA2-5AA1B932995B}" destId="{04A4BFCD-EA09-42E6-A489-E166F8ECBEA1}" srcOrd="6" destOrd="0" presId="urn:microsoft.com/office/officeart/2005/8/layout/hList9"/>
    <dgm:cxn modelId="{610576CF-3CBE-4559-B413-D2AC26E197AC}" type="presParOf" srcId="{04A4BFCD-EA09-42E6-A489-E166F8ECBEA1}" destId="{1869FEA9-477E-4ECA-9859-9D4179CBE712}" srcOrd="0" destOrd="0" presId="urn:microsoft.com/office/officeart/2005/8/layout/hList9"/>
    <dgm:cxn modelId="{D45895E7-E81E-4A47-B42A-FD7CCB71CCB9}" type="presParOf" srcId="{04A4BFCD-EA09-42E6-A489-E166F8ECBEA1}" destId="{9C2893C5-B079-49A0-AFC5-4FFE78A3B73C}" srcOrd="1" destOrd="0" presId="urn:microsoft.com/office/officeart/2005/8/layout/hList9"/>
    <dgm:cxn modelId="{215D82E6-9AB4-41BA-95BC-2FEF03B81131}" type="presParOf" srcId="{9C2893C5-B079-49A0-AFC5-4FFE78A3B73C}" destId="{6DF1C35B-85C6-4F1F-B9EB-446D7921C3D2}" srcOrd="0" destOrd="0" presId="urn:microsoft.com/office/officeart/2005/8/layout/hList9"/>
    <dgm:cxn modelId="{60F8D0D4-1075-4C18-B6A5-DBC84889765D}" type="presParOf" srcId="{9C2893C5-B079-49A0-AFC5-4FFE78A3B73C}" destId="{1BB82EFF-A5AA-4573-B3A1-D5B593BEEA34}" srcOrd="1" destOrd="0" presId="urn:microsoft.com/office/officeart/2005/8/layout/hList9"/>
    <dgm:cxn modelId="{409F5212-3163-46B2-A810-A303FAD29EF3}" type="presParOf" srcId="{04A4BFCD-EA09-42E6-A489-E166F8ECBEA1}" destId="{7009B4BF-8F72-45A8-A118-DA46D1199291}" srcOrd="2" destOrd="0" presId="urn:microsoft.com/office/officeart/2005/8/layout/hList9"/>
    <dgm:cxn modelId="{B0D4DFDD-DF48-48B8-8D20-9521508BAD69}" type="presParOf" srcId="{7009B4BF-8F72-45A8-A118-DA46D1199291}" destId="{BC981929-04AC-485F-AECA-707619016E64}" srcOrd="0" destOrd="0" presId="urn:microsoft.com/office/officeart/2005/8/layout/hList9"/>
    <dgm:cxn modelId="{37718CA4-1688-45D7-B999-204AC9B57435}" type="presParOf" srcId="{7009B4BF-8F72-45A8-A118-DA46D1199291}" destId="{8E6927F0-E739-4890-97F7-EE48255F6910}" srcOrd="1" destOrd="0" presId="urn:microsoft.com/office/officeart/2005/8/layout/hList9"/>
    <dgm:cxn modelId="{E68338FB-4C26-4B1E-B45C-ACFF111EFC68}" type="presParOf" srcId="{C3466D04-988A-4D96-9CA2-5AA1B932995B}" destId="{B3C7E93B-7552-4D28-94AD-C0E6B743DA0B}" srcOrd="7" destOrd="0" presId="urn:microsoft.com/office/officeart/2005/8/layout/hList9"/>
    <dgm:cxn modelId="{5328AABA-F489-4327-B18A-9E237341F1B1}" type="presParOf" srcId="{C3466D04-988A-4D96-9CA2-5AA1B932995B}" destId="{C9B73887-7309-4471-B0E1-23C45CDC6A7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8918A-84FA-4D71-B16D-76F9ED6CDFA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78B285D7-431A-4DF3-874A-594025B1401B}">
      <dgm:prSet phldrT="[Text]" custT="1"/>
      <dgm:spPr/>
      <dgm:t>
        <a:bodyPr/>
        <a:lstStyle/>
        <a:p>
          <a:r>
            <a:rPr lang="sr-Latn-RS" sz="1600" b="1" dirty="0" smtClean="0"/>
            <a:t>promena u strukturi naknade</a:t>
          </a:r>
          <a:endParaRPr lang="sr-Latn-RS" sz="1600" b="1" dirty="0"/>
        </a:p>
      </dgm:t>
    </dgm:pt>
    <dgm:pt modelId="{634FC15D-8C5D-45B8-9202-FB4CB53A5310}" type="parTrans" cxnId="{D92099B8-BAF2-4C4A-B555-15F241EA0FF6}">
      <dgm:prSet/>
      <dgm:spPr/>
      <dgm:t>
        <a:bodyPr/>
        <a:lstStyle/>
        <a:p>
          <a:endParaRPr lang="sr-Latn-RS"/>
        </a:p>
      </dgm:t>
    </dgm:pt>
    <dgm:pt modelId="{4E4F6E56-0502-445D-AEC0-29E061DE1352}" type="sibTrans" cxnId="{D92099B8-BAF2-4C4A-B555-15F241EA0FF6}">
      <dgm:prSet/>
      <dgm:spPr/>
      <dgm:t>
        <a:bodyPr/>
        <a:lstStyle/>
        <a:p>
          <a:endParaRPr lang="sr-Latn-RS"/>
        </a:p>
      </dgm:t>
    </dgm:pt>
    <dgm:pt modelId="{0AD4C77E-8127-41F2-A9B2-8430502DDDDA}">
      <dgm:prSet phldrT="[Text]" custT="1"/>
      <dgm:spPr/>
      <dgm:t>
        <a:bodyPr/>
        <a:lstStyle/>
        <a:p>
          <a:r>
            <a:rPr lang="sr-Latn-RS" sz="1600" dirty="0" smtClean="0"/>
            <a:t>uz</a:t>
          </a:r>
          <a:r>
            <a:rPr lang="sr-Latn-RS" sz="1600" baseline="0" dirty="0" smtClean="0"/>
            <a:t> </a:t>
          </a:r>
          <a:r>
            <a:rPr lang="sr-Latn-RS" sz="1600" baseline="0" dirty="0" err="1" smtClean="0"/>
            <a:t>protivčinidbu</a:t>
          </a:r>
          <a:r>
            <a:rPr lang="sr-Latn-RS" sz="1600" baseline="0" dirty="0" smtClean="0"/>
            <a:t> kupca prodavcu</a:t>
          </a:r>
          <a:endParaRPr lang="sr-Latn-RS" sz="1600" dirty="0"/>
        </a:p>
      </dgm:t>
    </dgm:pt>
    <dgm:pt modelId="{BDF283B1-0107-4157-B5DC-D6DD91B58164}" type="parTrans" cxnId="{0AE647C1-3DBA-4A0E-A5C3-4E7FEE1A850F}">
      <dgm:prSet/>
      <dgm:spPr/>
      <dgm:t>
        <a:bodyPr/>
        <a:lstStyle/>
        <a:p>
          <a:endParaRPr lang="sr-Latn-RS"/>
        </a:p>
      </dgm:t>
    </dgm:pt>
    <dgm:pt modelId="{AA4151E6-7E12-4DE7-9364-155D2719F245}" type="sibTrans" cxnId="{0AE647C1-3DBA-4A0E-A5C3-4E7FEE1A850F}">
      <dgm:prSet/>
      <dgm:spPr/>
      <dgm:t>
        <a:bodyPr/>
        <a:lstStyle/>
        <a:p>
          <a:endParaRPr lang="sr-Latn-RS"/>
        </a:p>
      </dgm:t>
    </dgm:pt>
    <dgm:pt modelId="{A698F08C-0262-4A26-AB2E-B36156483213}">
      <dgm:prSet phldrT="[Text]" custT="1"/>
      <dgm:spPr/>
      <dgm:t>
        <a:bodyPr/>
        <a:lstStyle/>
        <a:p>
          <a:r>
            <a:rPr lang="sr-Latn-RS" sz="1400" dirty="0" smtClean="0"/>
            <a:t>smanjenje novčanog iznosa naknade</a:t>
          </a:r>
          <a:endParaRPr lang="sr-Latn-RS" sz="1400" dirty="0"/>
        </a:p>
      </dgm:t>
    </dgm:pt>
    <dgm:pt modelId="{5A161DF9-846F-47EA-9EE6-3222741B3E66}" type="parTrans" cxnId="{077134EF-3579-4F33-9E3C-3899AF23F8AE}">
      <dgm:prSet/>
      <dgm:spPr/>
      <dgm:t>
        <a:bodyPr/>
        <a:lstStyle/>
        <a:p>
          <a:endParaRPr lang="sr-Latn-RS"/>
        </a:p>
      </dgm:t>
    </dgm:pt>
    <dgm:pt modelId="{4AE63BAC-DF65-4A7E-80C7-5E3FDA3D45F4}" type="sibTrans" cxnId="{077134EF-3579-4F33-9E3C-3899AF23F8AE}">
      <dgm:prSet/>
      <dgm:spPr/>
      <dgm:t>
        <a:bodyPr/>
        <a:lstStyle/>
        <a:p>
          <a:endParaRPr lang="sr-Latn-RS"/>
        </a:p>
      </dgm:t>
    </dgm:pt>
    <dgm:pt modelId="{0AC0D521-9DB9-4B83-AFF4-4B4B68AE4AE0}">
      <dgm:prSet phldrT="[Text]" custT="1"/>
      <dgm:spPr/>
      <dgm:t>
        <a:bodyPr/>
        <a:lstStyle/>
        <a:p>
          <a:endParaRPr lang="sr-Latn-RS" sz="1400" dirty="0" smtClean="0"/>
        </a:p>
        <a:p>
          <a:r>
            <a:rPr lang="sr-Latn-RS" sz="2000" dirty="0" smtClean="0"/>
            <a:t>Ne dolazi do smanjenja naknade za izvršeni promet</a:t>
          </a:r>
          <a:endParaRPr lang="sr-Latn-RS" sz="2000" dirty="0"/>
        </a:p>
      </dgm:t>
    </dgm:pt>
    <dgm:pt modelId="{11EAD26B-AF44-449C-8C39-C4933335E206}" type="parTrans" cxnId="{24A7876E-067D-4E18-932B-5CFE591B375E}">
      <dgm:prSet/>
      <dgm:spPr/>
      <dgm:t>
        <a:bodyPr/>
        <a:lstStyle/>
        <a:p>
          <a:endParaRPr lang="sr-Latn-RS"/>
        </a:p>
      </dgm:t>
    </dgm:pt>
    <dgm:pt modelId="{73FE3CC1-7B69-46D7-9516-DCF6F8142CA7}" type="sibTrans" cxnId="{24A7876E-067D-4E18-932B-5CFE591B375E}">
      <dgm:prSet/>
      <dgm:spPr/>
      <dgm:t>
        <a:bodyPr/>
        <a:lstStyle/>
        <a:p>
          <a:endParaRPr lang="sr-Latn-RS"/>
        </a:p>
      </dgm:t>
    </dgm:pt>
    <dgm:pt modelId="{816EFC45-A60F-456F-9568-BFD786EDAC5D}" type="pres">
      <dgm:prSet presAssocID="{E608918A-84FA-4D71-B16D-76F9ED6CDFA2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58154EAE-43AA-4A2A-8A72-B09B4137F7F3}" type="pres">
      <dgm:prSet presAssocID="{78B285D7-431A-4DF3-874A-594025B1401B}" presName="chaos" presStyleCnt="0"/>
      <dgm:spPr/>
    </dgm:pt>
    <dgm:pt modelId="{1CB786B5-009A-4497-8E5E-B8F8CB7C0655}" type="pres">
      <dgm:prSet presAssocID="{78B285D7-431A-4DF3-874A-594025B1401B}" presName="parTx1" presStyleLbl="revTx" presStyleIdx="0" presStyleCnt="3" custScaleY="224784" custLinFactNeighborX="77938" custLinFactNeighborY="14585"/>
      <dgm:spPr/>
      <dgm:t>
        <a:bodyPr/>
        <a:lstStyle/>
        <a:p>
          <a:endParaRPr lang="sr-Latn-RS"/>
        </a:p>
      </dgm:t>
    </dgm:pt>
    <dgm:pt modelId="{08C06771-11F4-4999-A27D-0C47D939ADF8}" type="pres">
      <dgm:prSet presAssocID="{78B285D7-431A-4DF3-874A-594025B1401B}" presName="c1" presStyleLbl="node1" presStyleIdx="0" presStyleCnt="19" custLinFactX="1000000" custLinFactY="-547" custLinFactNeighborX="1086340" custLinFactNeighborY="-100000"/>
      <dgm:spPr/>
    </dgm:pt>
    <dgm:pt modelId="{DFEE0EC0-1266-41ED-A0D7-7104D6820D6B}" type="pres">
      <dgm:prSet presAssocID="{78B285D7-431A-4DF3-874A-594025B1401B}" presName="c2" presStyleLbl="node1" presStyleIdx="1" presStyleCnt="19" custLinFactX="400000" custLinFactNeighborX="479782"/>
      <dgm:spPr/>
    </dgm:pt>
    <dgm:pt modelId="{5D1C8AB5-4E27-476D-A20F-3D28E7F8A168}" type="pres">
      <dgm:prSet presAssocID="{78B285D7-431A-4DF3-874A-594025B1401B}" presName="c3" presStyleLbl="node1" presStyleIdx="2" presStyleCnt="19" custLinFactX="264329" custLinFactNeighborX="300000" custLinFactNeighborY="-83511"/>
      <dgm:spPr/>
    </dgm:pt>
    <dgm:pt modelId="{5581128F-D8D3-41F0-AEDE-41E66CE2E65C}" type="pres">
      <dgm:prSet presAssocID="{78B285D7-431A-4DF3-874A-594025B1401B}" presName="c4" presStyleLbl="node1" presStyleIdx="3" presStyleCnt="19" custLinFactX="400000" custLinFactY="600000" custLinFactNeighborX="404372" custLinFactNeighborY="631695"/>
      <dgm:spPr/>
    </dgm:pt>
    <dgm:pt modelId="{B04B98E6-CD5D-46E9-B1DE-C7B913EF5355}" type="pres">
      <dgm:prSet presAssocID="{78B285D7-431A-4DF3-874A-594025B1401B}" presName="c5" presStyleLbl="node1" presStyleIdx="4" presStyleCnt="19" custLinFactX="100000" custLinFactY="139345" custLinFactNeighborX="189072" custLinFactNeighborY="200000"/>
      <dgm:spPr/>
    </dgm:pt>
    <dgm:pt modelId="{B7C8B2C5-3B46-493C-8602-BC1D7D1CB6DE}" type="pres">
      <dgm:prSet presAssocID="{78B285D7-431A-4DF3-874A-594025B1401B}" presName="c6" presStyleLbl="node1" presStyleIdx="5" presStyleCnt="19" custLinFactX="492897" custLinFactY="-38251" custLinFactNeighborX="500000" custLinFactNeighborY="-100000"/>
      <dgm:spPr/>
    </dgm:pt>
    <dgm:pt modelId="{668475F9-F62B-4CED-B8A9-396AADDF7824}" type="pres">
      <dgm:prSet presAssocID="{78B285D7-431A-4DF3-874A-594025B1401B}" presName="c7" presStyleLbl="node1" presStyleIdx="6" presStyleCnt="19" custLinFactX="300000" custLinFactNeighborX="355825" custLinFactNeighborY="-55985"/>
      <dgm:spPr/>
    </dgm:pt>
    <dgm:pt modelId="{EBF860E0-2BBF-47FB-B883-9C8A87962F29}" type="pres">
      <dgm:prSet presAssocID="{78B285D7-431A-4DF3-874A-594025B1401B}" presName="c8" presStyleLbl="node1" presStyleIdx="7" presStyleCnt="19" custLinFactX="512315" custLinFactY="31796" custLinFactNeighborX="600000" custLinFactNeighborY="100000"/>
      <dgm:spPr/>
    </dgm:pt>
    <dgm:pt modelId="{8962162F-ADB4-41DF-9C26-9A6C7BD65E51}" type="pres">
      <dgm:prSet presAssocID="{78B285D7-431A-4DF3-874A-594025B1401B}" presName="c9" presStyleLbl="node1" presStyleIdx="8" presStyleCnt="19" custLinFactX="200000" custLinFactY="300000" custLinFactNeighborX="214473" custLinFactNeighborY="352645"/>
      <dgm:spPr/>
    </dgm:pt>
    <dgm:pt modelId="{B1AD6991-6CA1-436F-95D5-399C7D3A3024}" type="pres">
      <dgm:prSet presAssocID="{78B285D7-431A-4DF3-874A-594025B1401B}" presName="c10" presStyleLbl="node1" presStyleIdx="9" presStyleCnt="19" custLinFactX="160421" custLinFactY="-4992" custLinFactNeighborX="200000" custLinFactNeighborY="-100000"/>
      <dgm:spPr/>
    </dgm:pt>
    <dgm:pt modelId="{8725C795-C853-4A83-A453-32BA71889D08}" type="pres">
      <dgm:prSet presAssocID="{78B285D7-431A-4DF3-874A-594025B1401B}" presName="c11" presStyleLbl="node1" presStyleIdx="10" presStyleCnt="19" custLinFactX="1125138" custLinFactNeighborX="1200000" custLinFactNeighborY="62841"/>
      <dgm:spPr/>
    </dgm:pt>
    <dgm:pt modelId="{04F8653A-68A3-4AEB-840F-0E5F70ABE265}" type="pres">
      <dgm:prSet presAssocID="{78B285D7-431A-4DF3-874A-594025B1401B}" presName="c12" presStyleLbl="node1" presStyleIdx="11" presStyleCnt="19" custLinFactX="300000" custLinFactY="59961" custLinFactNeighborX="355838" custLinFactNeighborY="100000"/>
      <dgm:spPr/>
    </dgm:pt>
    <dgm:pt modelId="{C2768CD1-8611-43E6-8239-BD487374A2F3}" type="pres">
      <dgm:prSet presAssocID="{78B285D7-431A-4DF3-874A-594025B1401B}" presName="c13" presStyleLbl="node1" presStyleIdx="12" presStyleCnt="19" custLinFactX="100000" custLinFactY="-99714" custLinFactNeighborX="127867" custLinFactNeighborY="-100000"/>
      <dgm:spPr/>
    </dgm:pt>
    <dgm:pt modelId="{D45EA645-3041-4F9E-93E0-FA10EF0BD9A6}" type="pres">
      <dgm:prSet presAssocID="{78B285D7-431A-4DF3-874A-594025B1401B}" presName="c14" presStyleLbl="node1" presStyleIdx="13" presStyleCnt="19" custLinFactX="100000" custLinFactY="-151913" custLinFactNeighborX="163935" custLinFactNeighborY="-200000"/>
      <dgm:spPr/>
    </dgm:pt>
    <dgm:pt modelId="{71BD4C4E-7340-4183-A8CE-0FA63F884235}" type="pres">
      <dgm:prSet presAssocID="{78B285D7-431A-4DF3-874A-594025B1401B}" presName="c15" presStyleLbl="node1" presStyleIdx="14" presStyleCnt="19" custLinFactX="10316" custLinFactNeighborX="100000" custLinFactNeighborY="27156"/>
      <dgm:spPr/>
    </dgm:pt>
    <dgm:pt modelId="{E0A6B60A-86D1-4B59-B1B2-D877A0080391}" type="pres">
      <dgm:prSet presAssocID="{78B285D7-431A-4DF3-874A-594025B1401B}" presName="c16" presStyleLbl="node1" presStyleIdx="15" presStyleCnt="19" custLinFactX="316393" custLinFactY="50820" custLinFactNeighborX="400000" custLinFactNeighborY="100000"/>
      <dgm:spPr/>
    </dgm:pt>
    <dgm:pt modelId="{A3B0A83F-DBC7-47B4-90D9-076CF3C1828D}" type="pres">
      <dgm:prSet presAssocID="{78B285D7-431A-4DF3-874A-594025B1401B}" presName="c17" presStyleLbl="node1" presStyleIdx="16" presStyleCnt="19" custLinFactX="200000" custLinFactNeighborX="216913" custLinFactNeighborY="98953"/>
      <dgm:spPr/>
    </dgm:pt>
    <dgm:pt modelId="{BB526BAE-DEB0-497D-9FB6-3CFE296CE5AC}" type="pres">
      <dgm:prSet presAssocID="{78B285D7-431A-4DF3-874A-594025B1401B}" presName="c18" presStyleLbl="node1" presStyleIdx="17" presStyleCnt="19" custLinFactX="300000" custLinFactNeighborX="320002" custLinFactNeighborY="79940"/>
      <dgm:spPr/>
    </dgm:pt>
    <dgm:pt modelId="{89E597F4-69F6-4CDF-AF62-757A74567A05}" type="pres">
      <dgm:prSet presAssocID="{4E4F6E56-0502-445D-AEC0-29E061DE1352}" presName="chevronComposite1" presStyleCnt="0"/>
      <dgm:spPr/>
    </dgm:pt>
    <dgm:pt modelId="{12F5F1A6-61FC-4318-B99E-5B3307BA3003}" type="pres">
      <dgm:prSet presAssocID="{4E4F6E56-0502-445D-AEC0-29E061DE1352}" presName="chevron1" presStyleLbl="sibTrans2D1" presStyleIdx="0" presStyleCnt="2" custLinFactX="124131" custLinFactNeighborX="200000" custLinFactNeighborY="-2149"/>
      <dgm:spPr/>
    </dgm:pt>
    <dgm:pt modelId="{0AA9C99D-8546-425A-9A34-03C88D6A9EBA}" type="pres">
      <dgm:prSet presAssocID="{4E4F6E56-0502-445D-AEC0-29E061DE1352}" presName="spChevron1" presStyleCnt="0"/>
      <dgm:spPr/>
    </dgm:pt>
    <dgm:pt modelId="{4549A54C-8D91-4C2E-8DFD-DCB82542E034}" type="pres">
      <dgm:prSet presAssocID="{0AD4C77E-8127-41F2-A9B2-8430502DDDDA}" presName="middle" presStyleCnt="0"/>
      <dgm:spPr/>
    </dgm:pt>
    <dgm:pt modelId="{FA419818-8162-431E-A77A-5074A891C0D2}" type="pres">
      <dgm:prSet presAssocID="{0AD4C77E-8127-41F2-A9B2-8430502DDDDA}" presName="parTxMid" presStyleLbl="revTx" presStyleIdx="1" presStyleCnt="3" custLinFactX="39136" custLinFactNeighborX="100000" custLinFactNeighborY="-6477"/>
      <dgm:spPr/>
      <dgm:t>
        <a:bodyPr/>
        <a:lstStyle/>
        <a:p>
          <a:endParaRPr lang="sr-Latn-RS"/>
        </a:p>
      </dgm:t>
    </dgm:pt>
    <dgm:pt modelId="{4C5B0D21-46F9-406E-BFAB-D05E87A553AE}" type="pres">
      <dgm:prSet presAssocID="{0AD4C77E-8127-41F2-A9B2-8430502DDDDA}" presName="spMid" presStyleCnt="0"/>
      <dgm:spPr/>
    </dgm:pt>
    <dgm:pt modelId="{2A02AB67-AEED-4F5C-9187-7292A683286B}" type="pres">
      <dgm:prSet presAssocID="{AA4151E6-7E12-4DE7-9364-155D2719F245}" presName="chevronComposite1" presStyleCnt="0"/>
      <dgm:spPr/>
    </dgm:pt>
    <dgm:pt modelId="{F670429A-271E-4D73-A6A5-C0CD7C8ACC8E}" type="pres">
      <dgm:prSet presAssocID="{AA4151E6-7E12-4DE7-9364-155D2719F245}" presName="chevron1" presStyleLbl="sibTrans2D1" presStyleIdx="1" presStyleCnt="2" custLinFactX="200000" custLinFactNeighborX="255442" custLinFactNeighborY="-7854"/>
      <dgm:spPr/>
    </dgm:pt>
    <dgm:pt modelId="{49B08112-6B30-4A94-B25D-7673FC98D1CB}" type="pres">
      <dgm:prSet presAssocID="{AA4151E6-7E12-4DE7-9364-155D2719F245}" presName="spChevron1" presStyleCnt="0"/>
      <dgm:spPr/>
    </dgm:pt>
    <dgm:pt modelId="{6E5FE61D-286E-4D4F-8802-874D46E85355}" type="pres">
      <dgm:prSet presAssocID="{A698F08C-0262-4A26-AB2E-B36156483213}" presName="last" presStyleCnt="0"/>
      <dgm:spPr/>
    </dgm:pt>
    <dgm:pt modelId="{288D7454-515F-4F2B-9898-746FB762258F}" type="pres">
      <dgm:prSet presAssocID="{A698F08C-0262-4A26-AB2E-B36156483213}" presName="circleTx" presStyleLbl="node1" presStyleIdx="18" presStyleCnt="19" custScaleX="190315" custLinFactNeighborX="84583" custLinFactNeighborY="-8223"/>
      <dgm:spPr/>
      <dgm:t>
        <a:bodyPr/>
        <a:lstStyle/>
        <a:p>
          <a:endParaRPr lang="sr-Latn-RS"/>
        </a:p>
      </dgm:t>
    </dgm:pt>
    <dgm:pt modelId="{09E80A1D-54AD-4273-8CB0-31795A599AE6}" type="pres">
      <dgm:prSet presAssocID="{A698F08C-0262-4A26-AB2E-B36156483213}" presName="desTxN" presStyleLbl="revTx" presStyleIdx="2" presStyleCnt="3" custScaleX="391347" custLinFactX="-42575" custLinFactNeighborX="-100000" custLinFactNeighborY="3806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1A98CC5-0EA3-4691-9A2A-380B0C181B70}" type="pres">
      <dgm:prSet presAssocID="{A698F08C-0262-4A26-AB2E-B36156483213}" presName="spN" presStyleCnt="0"/>
      <dgm:spPr/>
    </dgm:pt>
  </dgm:ptLst>
  <dgm:cxnLst>
    <dgm:cxn modelId="{24A7876E-067D-4E18-932B-5CFE591B375E}" srcId="{A698F08C-0262-4A26-AB2E-B36156483213}" destId="{0AC0D521-9DB9-4B83-AFF4-4B4B68AE4AE0}" srcOrd="0" destOrd="0" parTransId="{11EAD26B-AF44-449C-8C39-C4933335E206}" sibTransId="{73FE3CC1-7B69-46D7-9516-DCF6F8142CA7}"/>
    <dgm:cxn modelId="{1D677B1C-0AC8-4723-BB70-1D84252118B7}" type="presOf" srcId="{0AD4C77E-8127-41F2-A9B2-8430502DDDDA}" destId="{FA419818-8162-431E-A77A-5074A891C0D2}" srcOrd="0" destOrd="0" presId="urn:microsoft.com/office/officeart/2009/3/layout/RandomtoResultProcess"/>
    <dgm:cxn modelId="{39985950-06B3-4EF8-A16F-735BCE3C434F}" type="presOf" srcId="{A698F08C-0262-4A26-AB2E-B36156483213}" destId="{288D7454-515F-4F2B-9898-746FB762258F}" srcOrd="0" destOrd="0" presId="urn:microsoft.com/office/officeart/2009/3/layout/RandomtoResultProcess"/>
    <dgm:cxn modelId="{BC2449B9-EC41-4B1A-A2DC-9F5DDE63B0D1}" type="presOf" srcId="{0AC0D521-9DB9-4B83-AFF4-4B4B68AE4AE0}" destId="{09E80A1D-54AD-4273-8CB0-31795A599AE6}" srcOrd="0" destOrd="0" presId="urn:microsoft.com/office/officeart/2009/3/layout/RandomtoResultProcess"/>
    <dgm:cxn modelId="{077134EF-3579-4F33-9E3C-3899AF23F8AE}" srcId="{E608918A-84FA-4D71-B16D-76F9ED6CDFA2}" destId="{A698F08C-0262-4A26-AB2E-B36156483213}" srcOrd="2" destOrd="0" parTransId="{5A161DF9-846F-47EA-9EE6-3222741B3E66}" sibTransId="{4AE63BAC-DF65-4A7E-80C7-5E3FDA3D45F4}"/>
    <dgm:cxn modelId="{C7263365-E7A3-4AE3-BC2C-B2CFC641425E}" type="presOf" srcId="{78B285D7-431A-4DF3-874A-594025B1401B}" destId="{1CB786B5-009A-4497-8E5E-B8F8CB7C0655}" srcOrd="0" destOrd="0" presId="urn:microsoft.com/office/officeart/2009/3/layout/RandomtoResultProcess"/>
    <dgm:cxn modelId="{0AE647C1-3DBA-4A0E-A5C3-4E7FEE1A850F}" srcId="{E608918A-84FA-4D71-B16D-76F9ED6CDFA2}" destId="{0AD4C77E-8127-41F2-A9B2-8430502DDDDA}" srcOrd="1" destOrd="0" parTransId="{BDF283B1-0107-4157-B5DC-D6DD91B58164}" sibTransId="{AA4151E6-7E12-4DE7-9364-155D2719F245}"/>
    <dgm:cxn modelId="{D92099B8-BAF2-4C4A-B555-15F241EA0FF6}" srcId="{E608918A-84FA-4D71-B16D-76F9ED6CDFA2}" destId="{78B285D7-431A-4DF3-874A-594025B1401B}" srcOrd="0" destOrd="0" parTransId="{634FC15D-8C5D-45B8-9202-FB4CB53A5310}" sibTransId="{4E4F6E56-0502-445D-AEC0-29E061DE1352}"/>
    <dgm:cxn modelId="{28722FAB-02A5-4999-9C06-F7AAF9DE5FEF}" type="presOf" srcId="{E608918A-84FA-4D71-B16D-76F9ED6CDFA2}" destId="{816EFC45-A60F-456F-9568-BFD786EDAC5D}" srcOrd="0" destOrd="0" presId="urn:microsoft.com/office/officeart/2009/3/layout/RandomtoResultProcess"/>
    <dgm:cxn modelId="{DD43209F-75CD-465F-AEB0-7E4E008C8D8D}" type="presParOf" srcId="{816EFC45-A60F-456F-9568-BFD786EDAC5D}" destId="{58154EAE-43AA-4A2A-8A72-B09B4137F7F3}" srcOrd="0" destOrd="0" presId="urn:microsoft.com/office/officeart/2009/3/layout/RandomtoResultProcess"/>
    <dgm:cxn modelId="{C759A71C-DBA6-4C33-BFC8-3CCE2D9A2B23}" type="presParOf" srcId="{58154EAE-43AA-4A2A-8A72-B09B4137F7F3}" destId="{1CB786B5-009A-4497-8E5E-B8F8CB7C0655}" srcOrd="0" destOrd="0" presId="urn:microsoft.com/office/officeart/2009/3/layout/RandomtoResultProcess"/>
    <dgm:cxn modelId="{B448775A-580C-4277-8C9E-43272959169A}" type="presParOf" srcId="{58154EAE-43AA-4A2A-8A72-B09B4137F7F3}" destId="{08C06771-11F4-4999-A27D-0C47D939ADF8}" srcOrd="1" destOrd="0" presId="urn:microsoft.com/office/officeart/2009/3/layout/RandomtoResultProcess"/>
    <dgm:cxn modelId="{A57C2614-B10A-4A15-8BE6-F45AEA1E624D}" type="presParOf" srcId="{58154EAE-43AA-4A2A-8A72-B09B4137F7F3}" destId="{DFEE0EC0-1266-41ED-A0D7-7104D6820D6B}" srcOrd="2" destOrd="0" presId="urn:microsoft.com/office/officeart/2009/3/layout/RandomtoResultProcess"/>
    <dgm:cxn modelId="{008C1EF1-B401-4762-8C68-0F6BE8C99218}" type="presParOf" srcId="{58154EAE-43AA-4A2A-8A72-B09B4137F7F3}" destId="{5D1C8AB5-4E27-476D-A20F-3D28E7F8A168}" srcOrd="3" destOrd="0" presId="urn:microsoft.com/office/officeart/2009/3/layout/RandomtoResultProcess"/>
    <dgm:cxn modelId="{638D78A2-A0C3-4651-B987-DE4B20921612}" type="presParOf" srcId="{58154EAE-43AA-4A2A-8A72-B09B4137F7F3}" destId="{5581128F-D8D3-41F0-AEDE-41E66CE2E65C}" srcOrd="4" destOrd="0" presId="urn:microsoft.com/office/officeart/2009/3/layout/RandomtoResultProcess"/>
    <dgm:cxn modelId="{48E43513-0840-41CE-80EF-09A69F58F494}" type="presParOf" srcId="{58154EAE-43AA-4A2A-8A72-B09B4137F7F3}" destId="{B04B98E6-CD5D-46E9-B1DE-C7B913EF5355}" srcOrd="5" destOrd="0" presId="urn:microsoft.com/office/officeart/2009/3/layout/RandomtoResultProcess"/>
    <dgm:cxn modelId="{B3DE3235-65B7-410B-8AFF-F3CC4A9A8F48}" type="presParOf" srcId="{58154EAE-43AA-4A2A-8A72-B09B4137F7F3}" destId="{B7C8B2C5-3B46-493C-8602-BC1D7D1CB6DE}" srcOrd="6" destOrd="0" presId="urn:microsoft.com/office/officeart/2009/3/layout/RandomtoResultProcess"/>
    <dgm:cxn modelId="{0540545D-0A18-4CAB-B5B0-C570FB569684}" type="presParOf" srcId="{58154EAE-43AA-4A2A-8A72-B09B4137F7F3}" destId="{668475F9-F62B-4CED-B8A9-396AADDF7824}" srcOrd="7" destOrd="0" presId="urn:microsoft.com/office/officeart/2009/3/layout/RandomtoResultProcess"/>
    <dgm:cxn modelId="{E124BAD8-5EB4-4225-A020-923AA2418311}" type="presParOf" srcId="{58154EAE-43AA-4A2A-8A72-B09B4137F7F3}" destId="{EBF860E0-2BBF-47FB-B883-9C8A87962F29}" srcOrd="8" destOrd="0" presId="urn:microsoft.com/office/officeart/2009/3/layout/RandomtoResultProcess"/>
    <dgm:cxn modelId="{B8EC5168-B02E-42C7-9E1D-BF4A98C0EB09}" type="presParOf" srcId="{58154EAE-43AA-4A2A-8A72-B09B4137F7F3}" destId="{8962162F-ADB4-41DF-9C26-9A6C7BD65E51}" srcOrd="9" destOrd="0" presId="urn:microsoft.com/office/officeart/2009/3/layout/RandomtoResultProcess"/>
    <dgm:cxn modelId="{23331949-32CD-4C34-B46D-F9CA4BF56BE6}" type="presParOf" srcId="{58154EAE-43AA-4A2A-8A72-B09B4137F7F3}" destId="{B1AD6991-6CA1-436F-95D5-399C7D3A3024}" srcOrd="10" destOrd="0" presId="urn:microsoft.com/office/officeart/2009/3/layout/RandomtoResultProcess"/>
    <dgm:cxn modelId="{24244B99-715C-4F48-B5A9-9A9F2A3C42BC}" type="presParOf" srcId="{58154EAE-43AA-4A2A-8A72-B09B4137F7F3}" destId="{8725C795-C853-4A83-A453-32BA71889D08}" srcOrd="11" destOrd="0" presId="urn:microsoft.com/office/officeart/2009/3/layout/RandomtoResultProcess"/>
    <dgm:cxn modelId="{E1D50B62-FD95-4162-B17E-B99708746BF8}" type="presParOf" srcId="{58154EAE-43AA-4A2A-8A72-B09B4137F7F3}" destId="{04F8653A-68A3-4AEB-840F-0E5F70ABE265}" srcOrd="12" destOrd="0" presId="urn:microsoft.com/office/officeart/2009/3/layout/RandomtoResultProcess"/>
    <dgm:cxn modelId="{FA1A5132-A5E3-4354-A4C4-7D89C3213912}" type="presParOf" srcId="{58154EAE-43AA-4A2A-8A72-B09B4137F7F3}" destId="{C2768CD1-8611-43E6-8239-BD487374A2F3}" srcOrd="13" destOrd="0" presId="urn:microsoft.com/office/officeart/2009/3/layout/RandomtoResultProcess"/>
    <dgm:cxn modelId="{C4747765-BA52-47C6-ABDF-3DBE1F4E398A}" type="presParOf" srcId="{58154EAE-43AA-4A2A-8A72-B09B4137F7F3}" destId="{D45EA645-3041-4F9E-93E0-FA10EF0BD9A6}" srcOrd="14" destOrd="0" presId="urn:microsoft.com/office/officeart/2009/3/layout/RandomtoResultProcess"/>
    <dgm:cxn modelId="{9A05E447-CC86-4AB6-B2CD-3279B56F0678}" type="presParOf" srcId="{58154EAE-43AA-4A2A-8A72-B09B4137F7F3}" destId="{71BD4C4E-7340-4183-A8CE-0FA63F884235}" srcOrd="15" destOrd="0" presId="urn:microsoft.com/office/officeart/2009/3/layout/RandomtoResultProcess"/>
    <dgm:cxn modelId="{015812D3-2613-4288-8565-FAEC0B1F053D}" type="presParOf" srcId="{58154EAE-43AA-4A2A-8A72-B09B4137F7F3}" destId="{E0A6B60A-86D1-4B59-B1B2-D877A0080391}" srcOrd="16" destOrd="0" presId="urn:microsoft.com/office/officeart/2009/3/layout/RandomtoResultProcess"/>
    <dgm:cxn modelId="{75883FFC-ECE8-42B8-BFAC-0D5C7DF66131}" type="presParOf" srcId="{58154EAE-43AA-4A2A-8A72-B09B4137F7F3}" destId="{A3B0A83F-DBC7-47B4-90D9-076CF3C1828D}" srcOrd="17" destOrd="0" presId="urn:microsoft.com/office/officeart/2009/3/layout/RandomtoResultProcess"/>
    <dgm:cxn modelId="{66A5A5ED-797D-4F55-B2F1-64C14BA2DFE0}" type="presParOf" srcId="{58154EAE-43AA-4A2A-8A72-B09B4137F7F3}" destId="{BB526BAE-DEB0-497D-9FB6-3CFE296CE5AC}" srcOrd="18" destOrd="0" presId="urn:microsoft.com/office/officeart/2009/3/layout/RandomtoResultProcess"/>
    <dgm:cxn modelId="{5A007E0D-9382-494D-A8C6-DD9D6B002F2F}" type="presParOf" srcId="{816EFC45-A60F-456F-9568-BFD786EDAC5D}" destId="{89E597F4-69F6-4CDF-AF62-757A74567A05}" srcOrd="1" destOrd="0" presId="urn:microsoft.com/office/officeart/2009/3/layout/RandomtoResultProcess"/>
    <dgm:cxn modelId="{76814546-124E-4C8B-A2E3-42BEFDE725CD}" type="presParOf" srcId="{89E597F4-69F6-4CDF-AF62-757A74567A05}" destId="{12F5F1A6-61FC-4318-B99E-5B3307BA3003}" srcOrd="0" destOrd="0" presId="urn:microsoft.com/office/officeart/2009/3/layout/RandomtoResultProcess"/>
    <dgm:cxn modelId="{388DE526-0B28-46FE-A464-A35F73174BFB}" type="presParOf" srcId="{89E597F4-69F6-4CDF-AF62-757A74567A05}" destId="{0AA9C99D-8546-425A-9A34-03C88D6A9EBA}" srcOrd="1" destOrd="0" presId="urn:microsoft.com/office/officeart/2009/3/layout/RandomtoResultProcess"/>
    <dgm:cxn modelId="{AF15EDBA-591C-4BFC-BAD3-743ECDBD7A22}" type="presParOf" srcId="{816EFC45-A60F-456F-9568-BFD786EDAC5D}" destId="{4549A54C-8D91-4C2E-8DFD-DCB82542E034}" srcOrd="2" destOrd="0" presId="urn:microsoft.com/office/officeart/2009/3/layout/RandomtoResultProcess"/>
    <dgm:cxn modelId="{6324228F-66B9-4865-B56D-44154B91455D}" type="presParOf" srcId="{4549A54C-8D91-4C2E-8DFD-DCB82542E034}" destId="{FA419818-8162-431E-A77A-5074A891C0D2}" srcOrd="0" destOrd="0" presId="urn:microsoft.com/office/officeart/2009/3/layout/RandomtoResultProcess"/>
    <dgm:cxn modelId="{087AFB97-EEF4-4D22-857E-E0409B6B32BF}" type="presParOf" srcId="{4549A54C-8D91-4C2E-8DFD-DCB82542E034}" destId="{4C5B0D21-46F9-406E-BFAB-D05E87A553AE}" srcOrd="1" destOrd="0" presId="urn:microsoft.com/office/officeart/2009/3/layout/RandomtoResultProcess"/>
    <dgm:cxn modelId="{11EFC00D-35ED-41E1-9F04-EC935FB64114}" type="presParOf" srcId="{816EFC45-A60F-456F-9568-BFD786EDAC5D}" destId="{2A02AB67-AEED-4F5C-9187-7292A683286B}" srcOrd="3" destOrd="0" presId="urn:microsoft.com/office/officeart/2009/3/layout/RandomtoResultProcess"/>
    <dgm:cxn modelId="{64261252-F585-4E00-AC57-D406CD980144}" type="presParOf" srcId="{2A02AB67-AEED-4F5C-9187-7292A683286B}" destId="{F670429A-271E-4D73-A6A5-C0CD7C8ACC8E}" srcOrd="0" destOrd="0" presId="urn:microsoft.com/office/officeart/2009/3/layout/RandomtoResultProcess"/>
    <dgm:cxn modelId="{BEEE2FA6-EBFF-416D-8754-B4710C725A8F}" type="presParOf" srcId="{2A02AB67-AEED-4F5C-9187-7292A683286B}" destId="{49B08112-6B30-4A94-B25D-7673FC98D1CB}" srcOrd="1" destOrd="0" presId="urn:microsoft.com/office/officeart/2009/3/layout/RandomtoResultProcess"/>
    <dgm:cxn modelId="{EE4B3E7F-B384-4409-A182-5127A17C72AF}" type="presParOf" srcId="{816EFC45-A60F-456F-9568-BFD786EDAC5D}" destId="{6E5FE61D-286E-4D4F-8802-874D46E85355}" srcOrd="4" destOrd="0" presId="urn:microsoft.com/office/officeart/2009/3/layout/RandomtoResultProcess"/>
    <dgm:cxn modelId="{8E162079-B4CD-4067-B5E7-5261900E07BE}" type="presParOf" srcId="{6E5FE61D-286E-4D4F-8802-874D46E85355}" destId="{288D7454-515F-4F2B-9898-746FB762258F}" srcOrd="0" destOrd="0" presId="urn:microsoft.com/office/officeart/2009/3/layout/RandomtoResultProcess"/>
    <dgm:cxn modelId="{82CDED3C-CFA8-4F78-818B-4072628164E6}" type="presParOf" srcId="{6E5FE61D-286E-4D4F-8802-874D46E85355}" destId="{09E80A1D-54AD-4273-8CB0-31795A599AE6}" srcOrd="1" destOrd="0" presId="urn:microsoft.com/office/officeart/2009/3/layout/RandomtoResultProcess"/>
    <dgm:cxn modelId="{7AF8CCF2-AB06-466F-B71E-80FFA3F19B1A}" type="presParOf" srcId="{6E5FE61D-286E-4D4F-8802-874D46E85355}" destId="{31A98CC5-0EA3-4691-9A2A-380B0C181B7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9ECF3-FD0A-4365-9AE1-94E5E0EBD5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DBA40CD-F3E4-42B8-B5D6-91917C873B26}">
      <dgm:prSet phldrT="[Text]" custT="1"/>
      <dgm:spPr/>
      <dgm:t>
        <a:bodyPr/>
        <a:lstStyle/>
        <a:p>
          <a:r>
            <a:rPr lang="sr-Latn-RS" sz="3200" dirty="0" smtClean="0"/>
            <a:t>Istekao ili ističe rok trajanja </a:t>
          </a:r>
          <a:endParaRPr lang="sr-Latn-RS" sz="3200" dirty="0"/>
        </a:p>
      </dgm:t>
    </dgm:pt>
    <dgm:pt modelId="{D2A2ACDD-352A-4269-BE57-FC554BA0E9AB}" type="parTrans" cxnId="{EA700943-A687-4418-A4B4-F5D316ED246B}">
      <dgm:prSet/>
      <dgm:spPr/>
      <dgm:t>
        <a:bodyPr/>
        <a:lstStyle/>
        <a:p>
          <a:endParaRPr lang="sr-Latn-RS"/>
        </a:p>
      </dgm:t>
    </dgm:pt>
    <dgm:pt modelId="{AA29D4F3-78EB-4E20-950D-7CB8B1167CF1}" type="sibTrans" cxnId="{EA700943-A687-4418-A4B4-F5D316ED246B}">
      <dgm:prSet/>
      <dgm:spPr/>
      <dgm:t>
        <a:bodyPr/>
        <a:lstStyle/>
        <a:p>
          <a:endParaRPr lang="sr-Latn-RS"/>
        </a:p>
      </dgm:t>
    </dgm:pt>
    <dgm:pt modelId="{B9C5A68E-500A-4F95-89D4-3224C9E33342}">
      <dgm:prSet phldrT="[Text]"/>
      <dgm:spPr/>
      <dgm:t>
        <a:bodyPr/>
        <a:lstStyle/>
        <a:p>
          <a:r>
            <a:rPr lang="sr-Latn-RS" dirty="0" smtClean="0"/>
            <a:t>Ako je vraćanje predviđeno propisom ili ugovorom</a:t>
          </a:r>
          <a:endParaRPr lang="sr-Latn-RS" dirty="0"/>
        </a:p>
      </dgm:t>
    </dgm:pt>
    <dgm:pt modelId="{AABECC0D-5C04-4562-95D1-E3239F7E68F6}" type="parTrans" cxnId="{BC86EB92-41B4-4904-8D14-84E5A405265A}">
      <dgm:prSet/>
      <dgm:spPr/>
      <dgm:t>
        <a:bodyPr/>
        <a:lstStyle/>
        <a:p>
          <a:endParaRPr lang="sr-Latn-RS"/>
        </a:p>
      </dgm:t>
    </dgm:pt>
    <dgm:pt modelId="{46568523-6BF1-437B-B6F3-C8AB4E173C4D}" type="sibTrans" cxnId="{BC86EB92-41B4-4904-8D14-84E5A405265A}">
      <dgm:prSet/>
      <dgm:spPr/>
      <dgm:t>
        <a:bodyPr/>
        <a:lstStyle/>
        <a:p>
          <a:endParaRPr lang="sr-Latn-RS"/>
        </a:p>
      </dgm:t>
    </dgm:pt>
    <dgm:pt modelId="{9046EEA7-55D2-414D-A834-CA7FBA2F0BB7}">
      <dgm:prSet phldrT="[Text]"/>
      <dgm:spPr/>
      <dgm:t>
        <a:bodyPr/>
        <a:lstStyle/>
        <a:p>
          <a:r>
            <a:rPr lang="sr-Latn-RS" dirty="0" smtClean="0"/>
            <a:t>Mišljenje MF 011-00-01309/2015-04 od 25.11.2015. </a:t>
          </a:r>
          <a:endParaRPr lang="sr-Latn-RS" dirty="0"/>
        </a:p>
      </dgm:t>
    </dgm:pt>
    <dgm:pt modelId="{B4ED5FFB-5B98-4947-BED7-89C58869FC05}" type="parTrans" cxnId="{1721C83E-F6A5-41B6-9E3A-CA384EBF9BFB}">
      <dgm:prSet/>
      <dgm:spPr/>
      <dgm:t>
        <a:bodyPr/>
        <a:lstStyle/>
        <a:p>
          <a:endParaRPr lang="sr-Latn-RS"/>
        </a:p>
      </dgm:t>
    </dgm:pt>
    <dgm:pt modelId="{1E7315C4-D2FC-4B8B-8569-B770D2BE7300}" type="sibTrans" cxnId="{1721C83E-F6A5-41B6-9E3A-CA384EBF9BFB}">
      <dgm:prSet/>
      <dgm:spPr/>
      <dgm:t>
        <a:bodyPr/>
        <a:lstStyle/>
        <a:p>
          <a:endParaRPr lang="sr-Latn-RS"/>
        </a:p>
      </dgm:t>
    </dgm:pt>
    <dgm:pt modelId="{E4E000A1-0C56-47B2-8FBC-B1E1B9ED5FCA}">
      <dgm:prSet phldrT="[Text]" custT="1"/>
      <dgm:spPr/>
      <dgm:t>
        <a:bodyPr/>
        <a:lstStyle/>
        <a:p>
          <a:r>
            <a:rPr lang="sr-Latn-RS" sz="3200" dirty="0" smtClean="0"/>
            <a:t>Reklamacija</a:t>
          </a:r>
          <a:endParaRPr lang="sr-Latn-RS" sz="3200" dirty="0"/>
        </a:p>
      </dgm:t>
    </dgm:pt>
    <dgm:pt modelId="{5FE37C56-CF1A-4B2F-897B-927CE6B9612E}" type="parTrans" cxnId="{43A987DA-0EEB-4E96-BA97-2B1785C6C57C}">
      <dgm:prSet/>
      <dgm:spPr/>
      <dgm:t>
        <a:bodyPr/>
        <a:lstStyle/>
        <a:p>
          <a:endParaRPr lang="sr-Latn-RS"/>
        </a:p>
      </dgm:t>
    </dgm:pt>
    <dgm:pt modelId="{FDE8B928-0405-499E-84D4-CE3F9DE6FB36}" type="sibTrans" cxnId="{43A987DA-0EEB-4E96-BA97-2B1785C6C57C}">
      <dgm:prSet/>
      <dgm:spPr/>
      <dgm:t>
        <a:bodyPr/>
        <a:lstStyle/>
        <a:p>
          <a:endParaRPr lang="sr-Latn-RS"/>
        </a:p>
      </dgm:t>
    </dgm:pt>
    <dgm:pt modelId="{F9706D65-114C-4BB9-9CF9-41127E258B03}">
      <dgm:prSet phldrT="[Text]"/>
      <dgm:spPr/>
      <dgm:t>
        <a:bodyPr/>
        <a:lstStyle/>
        <a:p>
          <a:r>
            <a:rPr lang="sr-Latn-RS" dirty="0" smtClean="0"/>
            <a:t>Zakon o zaštiti potrošača</a:t>
          </a:r>
          <a:endParaRPr lang="sr-Latn-RS" dirty="0"/>
        </a:p>
      </dgm:t>
    </dgm:pt>
    <dgm:pt modelId="{F8A976C4-3E3C-4733-B510-FF982E00BF1B}" type="parTrans" cxnId="{33624964-CD5F-4606-AF16-DE856E29194D}">
      <dgm:prSet/>
      <dgm:spPr/>
      <dgm:t>
        <a:bodyPr/>
        <a:lstStyle/>
        <a:p>
          <a:endParaRPr lang="sr-Latn-RS"/>
        </a:p>
      </dgm:t>
    </dgm:pt>
    <dgm:pt modelId="{F87D44C6-DBFF-4219-85B3-17D24726A198}" type="sibTrans" cxnId="{33624964-CD5F-4606-AF16-DE856E29194D}">
      <dgm:prSet/>
      <dgm:spPr/>
      <dgm:t>
        <a:bodyPr/>
        <a:lstStyle/>
        <a:p>
          <a:endParaRPr lang="sr-Latn-RS"/>
        </a:p>
      </dgm:t>
    </dgm:pt>
    <dgm:pt modelId="{941DBE5D-3287-4009-B5E4-9D707A1611EB}">
      <dgm:prSet phldrT="[Text]"/>
      <dgm:spPr/>
      <dgm:t>
        <a:bodyPr/>
        <a:lstStyle/>
        <a:p>
          <a:r>
            <a:rPr lang="sr-Latn-RS" dirty="0" smtClean="0"/>
            <a:t>Raskid ugovora</a:t>
          </a:r>
          <a:endParaRPr lang="sr-Latn-RS" dirty="0"/>
        </a:p>
      </dgm:t>
    </dgm:pt>
    <dgm:pt modelId="{5170C2A4-B62F-4169-AA42-C48F418A709B}" type="parTrans" cxnId="{8BE74327-3374-40C9-9C65-15198070A644}">
      <dgm:prSet/>
      <dgm:spPr/>
      <dgm:t>
        <a:bodyPr/>
        <a:lstStyle/>
        <a:p>
          <a:endParaRPr lang="sr-Latn-RS"/>
        </a:p>
      </dgm:t>
    </dgm:pt>
    <dgm:pt modelId="{0AFFFB07-7CBD-432D-9214-B4EBF944445F}" type="sibTrans" cxnId="{8BE74327-3374-40C9-9C65-15198070A644}">
      <dgm:prSet/>
      <dgm:spPr/>
      <dgm:t>
        <a:bodyPr/>
        <a:lstStyle/>
        <a:p>
          <a:endParaRPr lang="sr-Latn-RS"/>
        </a:p>
      </dgm:t>
    </dgm:pt>
    <dgm:pt modelId="{FD42FE62-33CD-4A65-A3AB-0AB167B07B13}">
      <dgm:prSet phldrT="[Text]"/>
      <dgm:spPr/>
      <dgm:t>
        <a:bodyPr/>
        <a:lstStyle/>
        <a:p>
          <a:r>
            <a:rPr lang="sr-Latn-RS" dirty="0" smtClean="0"/>
            <a:t>U slučaju materijalnih nedostataka i/ili pravnih nedostataka stvari</a:t>
          </a:r>
          <a:endParaRPr lang="sr-Latn-RS" dirty="0"/>
        </a:p>
      </dgm:t>
    </dgm:pt>
    <dgm:pt modelId="{C0A35DA1-5682-474B-9E90-E38702585729}" type="parTrans" cxnId="{0AEE8043-63CA-4B99-BC34-2880C49BA3C9}">
      <dgm:prSet/>
      <dgm:spPr/>
      <dgm:t>
        <a:bodyPr/>
        <a:lstStyle/>
        <a:p>
          <a:endParaRPr lang="sr-Latn-RS"/>
        </a:p>
      </dgm:t>
    </dgm:pt>
    <dgm:pt modelId="{0E1673B8-5573-4270-BE61-69DC6CA0EEED}" type="sibTrans" cxnId="{0AEE8043-63CA-4B99-BC34-2880C49BA3C9}">
      <dgm:prSet/>
      <dgm:spPr/>
      <dgm:t>
        <a:bodyPr/>
        <a:lstStyle/>
        <a:p>
          <a:endParaRPr lang="sr-Latn-RS"/>
        </a:p>
      </dgm:t>
    </dgm:pt>
    <dgm:pt modelId="{FD323196-9403-4BC9-971E-44CCABBCCB3A}">
      <dgm:prSet phldrT="[Text]"/>
      <dgm:spPr/>
      <dgm:t>
        <a:bodyPr/>
        <a:lstStyle/>
        <a:p>
          <a:r>
            <a:rPr lang="sr-Latn-RS" dirty="0" smtClean="0"/>
            <a:t>U momentu prelaza rizika sa dobavljača na kupca ili da su posledica uzroka koji je postojao pre prelaza rizika</a:t>
          </a:r>
          <a:endParaRPr lang="sr-Latn-RS" dirty="0"/>
        </a:p>
      </dgm:t>
    </dgm:pt>
    <dgm:pt modelId="{2CC30347-02B2-4CFA-8932-060D88C847BE}" type="parTrans" cxnId="{4E3FE00F-9597-432A-968E-B28B6951D0F0}">
      <dgm:prSet/>
      <dgm:spPr/>
      <dgm:t>
        <a:bodyPr/>
        <a:lstStyle/>
        <a:p>
          <a:endParaRPr lang="sr-Latn-RS"/>
        </a:p>
      </dgm:t>
    </dgm:pt>
    <dgm:pt modelId="{3DE5CE85-A3AB-4C8E-8C14-82F88CFAB5C1}" type="sibTrans" cxnId="{4E3FE00F-9597-432A-968E-B28B6951D0F0}">
      <dgm:prSet/>
      <dgm:spPr/>
      <dgm:t>
        <a:bodyPr/>
        <a:lstStyle/>
        <a:p>
          <a:endParaRPr lang="sr-Latn-RS"/>
        </a:p>
      </dgm:t>
    </dgm:pt>
    <dgm:pt modelId="{0EA570BE-0B0B-4731-8FCD-6F0D5DCAA62E}" type="pres">
      <dgm:prSet presAssocID="{39F9ECF3-FD0A-4365-9AE1-94E5E0EBD5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9C880F0-6A7E-4BC4-B67B-EFA7F64CCA01}" type="pres">
      <dgm:prSet presAssocID="{3DBA40CD-F3E4-42B8-B5D6-91917C873B26}" presName="linNode" presStyleCnt="0"/>
      <dgm:spPr/>
    </dgm:pt>
    <dgm:pt modelId="{98FE419C-4D5B-4DFE-8612-13C3E2C01A5D}" type="pres">
      <dgm:prSet presAssocID="{3DBA40CD-F3E4-42B8-B5D6-91917C873B2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1229DF0-6D98-46CE-9867-D0E76467C564}" type="pres">
      <dgm:prSet presAssocID="{3DBA40CD-F3E4-42B8-B5D6-91917C873B2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0A2A6EA-1526-4649-94D6-3D956BB8ADE7}" type="pres">
      <dgm:prSet presAssocID="{AA29D4F3-78EB-4E20-950D-7CB8B1167CF1}" presName="sp" presStyleCnt="0"/>
      <dgm:spPr/>
    </dgm:pt>
    <dgm:pt modelId="{EA185482-F7F6-4DFA-9D3F-9E656D0A518B}" type="pres">
      <dgm:prSet presAssocID="{E4E000A1-0C56-47B2-8FBC-B1E1B9ED5FCA}" presName="linNode" presStyleCnt="0"/>
      <dgm:spPr/>
    </dgm:pt>
    <dgm:pt modelId="{88CD909F-9EC1-4201-81AD-9088E0139B26}" type="pres">
      <dgm:prSet presAssocID="{E4E000A1-0C56-47B2-8FBC-B1E1B9ED5FC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B63F1BF-1CC7-49FA-A694-45B599CC4ED0}" type="pres">
      <dgm:prSet presAssocID="{E4E000A1-0C56-47B2-8FBC-B1E1B9ED5FC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C4C76B5-BB49-446B-A652-5CE0E8FA8AA4}" type="pres">
      <dgm:prSet presAssocID="{FDE8B928-0405-499E-84D4-CE3F9DE6FB36}" presName="sp" presStyleCnt="0"/>
      <dgm:spPr/>
    </dgm:pt>
    <dgm:pt modelId="{B6A98BE4-714C-4B75-881C-EBF964B39014}" type="pres">
      <dgm:prSet presAssocID="{941DBE5D-3287-4009-B5E4-9D707A1611EB}" presName="linNode" presStyleCnt="0"/>
      <dgm:spPr/>
    </dgm:pt>
    <dgm:pt modelId="{D8B4B7A5-A899-467C-91F3-00653CAF9CA6}" type="pres">
      <dgm:prSet presAssocID="{941DBE5D-3287-4009-B5E4-9D707A1611E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5CE8C3-8B2A-428F-90DA-3923C8526E69}" type="pres">
      <dgm:prSet presAssocID="{941DBE5D-3287-4009-B5E4-9D707A1611E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A700943-A687-4418-A4B4-F5D316ED246B}" srcId="{39F9ECF3-FD0A-4365-9AE1-94E5E0EBD50C}" destId="{3DBA40CD-F3E4-42B8-B5D6-91917C873B26}" srcOrd="0" destOrd="0" parTransId="{D2A2ACDD-352A-4269-BE57-FC554BA0E9AB}" sibTransId="{AA29D4F3-78EB-4E20-950D-7CB8B1167CF1}"/>
    <dgm:cxn modelId="{43A987DA-0EEB-4E96-BA97-2B1785C6C57C}" srcId="{39F9ECF3-FD0A-4365-9AE1-94E5E0EBD50C}" destId="{E4E000A1-0C56-47B2-8FBC-B1E1B9ED5FCA}" srcOrd="1" destOrd="0" parTransId="{5FE37C56-CF1A-4B2F-897B-927CE6B9612E}" sibTransId="{FDE8B928-0405-499E-84D4-CE3F9DE6FB36}"/>
    <dgm:cxn modelId="{082C235A-171D-4AB0-9D9B-E964152197F8}" type="presOf" srcId="{941DBE5D-3287-4009-B5E4-9D707A1611EB}" destId="{D8B4B7A5-A899-467C-91F3-00653CAF9CA6}" srcOrd="0" destOrd="0" presId="urn:microsoft.com/office/officeart/2005/8/layout/vList5"/>
    <dgm:cxn modelId="{B9EEF1F1-0511-462E-B98F-226192963BDD}" type="presOf" srcId="{3DBA40CD-F3E4-42B8-B5D6-91917C873B26}" destId="{98FE419C-4D5B-4DFE-8612-13C3E2C01A5D}" srcOrd="0" destOrd="0" presId="urn:microsoft.com/office/officeart/2005/8/layout/vList5"/>
    <dgm:cxn modelId="{839C2270-EADB-4CB3-AAF7-3A3ECE29B5B2}" type="presOf" srcId="{39F9ECF3-FD0A-4365-9AE1-94E5E0EBD50C}" destId="{0EA570BE-0B0B-4731-8FCD-6F0D5DCAA62E}" srcOrd="0" destOrd="0" presId="urn:microsoft.com/office/officeart/2005/8/layout/vList5"/>
    <dgm:cxn modelId="{5DE5CED0-A2AF-42A2-A859-63E487FD9A69}" type="presOf" srcId="{E4E000A1-0C56-47B2-8FBC-B1E1B9ED5FCA}" destId="{88CD909F-9EC1-4201-81AD-9088E0139B26}" srcOrd="0" destOrd="0" presId="urn:microsoft.com/office/officeart/2005/8/layout/vList5"/>
    <dgm:cxn modelId="{4E3FE00F-9597-432A-968E-B28B6951D0F0}" srcId="{941DBE5D-3287-4009-B5E4-9D707A1611EB}" destId="{FD323196-9403-4BC9-971E-44CCABBCCB3A}" srcOrd="1" destOrd="0" parTransId="{2CC30347-02B2-4CFA-8932-060D88C847BE}" sibTransId="{3DE5CE85-A3AB-4C8E-8C14-82F88CFAB5C1}"/>
    <dgm:cxn modelId="{8BE74327-3374-40C9-9C65-15198070A644}" srcId="{39F9ECF3-FD0A-4365-9AE1-94E5E0EBD50C}" destId="{941DBE5D-3287-4009-B5E4-9D707A1611EB}" srcOrd="2" destOrd="0" parTransId="{5170C2A4-B62F-4169-AA42-C48F418A709B}" sibTransId="{0AFFFB07-7CBD-432D-9214-B4EBF944445F}"/>
    <dgm:cxn modelId="{33624964-CD5F-4606-AF16-DE856E29194D}" srcId="{E4E000A1-0C56-47B2-8FBC-B1E1B9ED5FCA}" destId="{F9706D65-114C-4BB9-9CF9-41127E258B03}" srcOrd="0" destOrd="0" parTransId="{F8A976C4-3E3C-4733-B510-FF982E00BF1B}" sibTransId="{F87D44C6-DBFF-4219-85B3-17D24726A198}"/>
    <dgm:cxn modelId="{C202C84C-8275-410C-9969-FA3A423C0BF9}" type="presOf" srcId="{F9706D65-114C-4BB9-9CF9-41127E258B03}" destId="{9B63F1BF-1CC7-49FA-A694-45B599CC4ED0}" srcOrd="0" destOrd="0" presId="urn:microsoft.com/office/officeart/2005/8/layout/vList5"/>
    <dgm:cxn modelId="{07FC6FF2-A489-4059-9720-B189BEA1E69F}" type="presOf" srcId="{B9C5A68E-500A-4F95-89D4-3224C9E33342}" destId="{C1229DF0-6D98-46CE-9867-D0E76467C564}" srcOrd="0" destOrd="0" presId="urn:microsoft.com/office/officeart/2005/8/layout/vList5"/>
    <dgm:cxn modelId="{74F9096C-61A6-407D-89EC-DFB419D99E37}" type="presOf" srcId="{FD323196-9403-4BC9-971E-44CCABBCCB3A}" destId="{D35CE8C3-8B2A-428F-90DA-3923C8526E69}" srcOrd="0" destOrd="1" presId="urn:microsoft.com/office/officeart/2005/8/layout/vList5"/>
    <dgm:cxn modelId="{542B7176-5A21-40A0-8971-F1EF7F3A6B74}" type="presOf" srcId="{FD42FE62-33CD-4A65-A3AB-0AB167B07B13}" destId="{D35CE8C3-8B2A-428F-90DA-3923C8526E69}" srcOrd="0" destOrd="0" presId="urn:microsoft.com/office/officeart/2005/8/layout/vList5"/>
    <dgm:cxn modelId="{0AEE8043-63CA-4B99-BC34-2880C49BA3C9}" srcId="{941DBE5D-3287-4009-B5E4-9D707A1611EB}" destId="{FD42FE62-33CD-4A65-A3AB-0AB167B07B13}" srcOrd="0" destOrd="0" parTransId="{C0A35DA1-5682-474B-9E90-E38702585729}" sibTransId="{0E1673B8-5573-4270-BE61-69DC6CA0EEED}"/>
    <dgm:cxn modelId="{7387C176-34D5-43E5-8B74-C5567A87F887}" type="presOf" srcId="{9046EEA7-55D2-414D-A834-CA7FBA2F0BB7}" destId="{C1229DF0-6D98-46CE-9867-D0E76467C564}" srcOrd="0" destOrd="1" presId="urn:microsoft.com/office/officeart/2005/8/layout/vList5"/>
    <dgm:cxn modelId="{1721C83E-F6A5-41B6-9E3A-CA384EBF9BFB}" srcId="{3DBA40CD-F3E4-42B8-B5D6-91917C873B26}" destId="{9046EEA7-55D2-414D-A834-CA7FBA2F0BB7}" srcOrd="1" destOrd="0" parTransId="{B4ED5FFB-5B98-4947-BED7-89C58869FC05}" sibTransId="{1E7315C4-D2FC-4B8B-8569-B770D2BE7300}"/>
    <dgm:cxn modelId="{BC86EB92-41B4-4904-8D14-84E5A405265A}" srcId="{3DBA40CD-F3E4-42B8-B5D6-91917C873B26}" destId="{B9C5A68E-500A-4F95-89D4-3224C9E33342}" srcOrd="0" destOrd="0" parTransId="{AABECC0D-5C04-4562-95D1-E3239F7E68F6}" sibTransId="{46568523-6BF1-437B-B6F3-C8AB4E173C4D}"/>
    <dgm:cxn modelId="{A82A7B3C-F2ED-4343-B272-06B17FAC2656}" type="presParOf" srcId="{0EA570BE-0B0B-4731-8FCD-6F0D5DCAA62E}" destId="{F9C880F0-6A7E-4BC4-B67B-EFA7F64CCA01}" srcOrd="0" destOrd="0" presId="urn:microsoft.com/office/officeart/2005/8/layout/vList5"/>
    <dgm:cxn modelId="{33CA023A-4BD7-4BBF-A898-EC20A08C02C3}" type="presParOf" srcId="{F9C880F0-6A7E-4BC4-B67B-EFA7F64CCA01}" destId="{98FE419C-4D5B-4DFE-8612-13C3E2C01A5D}" srcOrd="0" destOrd="0" presId="urn:microsoft.com/office/officeart/2005/8/layout/vList5"/>
    <dgm:cxn modelId="{6FE6419F-BF2D-44FA-8279-69CB7E2EBDA4}" type="presParOf" srcId="{F9C880F0-6A7E-4BC4-B67B-EFA7F64CCA01}" destId="{C1229DF0-6D98-46CE-9867-D0E76467C564}" srcOrd="1" destOrd="0" presId="urn:microsoft.com/office/officeart/2005/8/layout/vList5"/>
    <dgm:cxn modelId="{1E7902DA-A79D-41B9-A2DC-86B307A0275B}" type="presParOf" srcId="{0EA570BE-0B0B-4731-8FCD-6F0D5DCAA62E}" destId="{E0A2A6EA-1526-4649-94D6-3D956BB8ADE7}" srcOrd="1" destOrd="0" presId="urn:microsoft.com/office/officeart/2005/8/layout/vList5"/>
    <dgm:cxn modelId="{DA891D1A-D454-423A-A59B-C6CB521451AA}" type="presParOf" srcId="{0EA570BE-0B0B-4731-8FCD-6F0D5DCAA62E}" destId="{EA185482-F7F6-4DFA-9D3F-9E656D0A518B}" srcOrd="2" destOrd="0" presId="urn:microsoft.com/office/officeart/2005/8/layout/vList5"/>
    <dgm:cxn modelId="{9C5F5670-3AE9-44F7-BC0D-B44B8F332956}" type="presParOf" srcId="{EA185482-F7F6-4DFA-9D3F-9E656D0A518B}" destId="{88CD909F-9EC1-4201-81AD-9088E0139B26}" srcOrd="0" destOrd="0" presId="urn:microsoft.com/office/officeart/2005/8/layout/vList5"/>
    <dgm:cxn modelId="{3E933D3B-F30A-4258-AE01-C87C9C2CED84}" type="presParOf" srcId="{EA185482-F7F6-4DFA-9D3F-9E656D0A518B}" destId="{9B63F1BF-1CC7-49FA-A694-45B599CC4ED0}" srcOrd="1" destOrd="0" presId="urn:microsoft.com/office/officeart/2005/8/layout/vList5"/>
    <dgm:cxn modelId="{F0D9124F-4831-4F3F-8438-0243A2ED63D6}" type="presParOf" srcId="{0EA570BE-0B0B-4731-8FCD-6F0D5DCAA62E}" destId="{1C4C76B5-BB49-446B-A652-5CE0E8FA8AA4}" srcOrd="3" destOrd="0" presId="urn:microsoft.com/office/officeart/2005/8/layout/vList5"/>
    <dgm:cxn modelId="{27FAD261-2C67-41AF-942C-053E27600FE9}" type="presParOf" srcId="{0EA570BE-0B0B-4731-8FCD-6F0D5DCAA62E}" destId="{B6A98BE4-714C-4B75-881C-EBF964B39014}" srcOrd="4" destOrd="0" presId="urn:microsoft.com/office/officeart/2005/8/layout/vList5"/>
    <dgm:cxn modelId="{D7524DD4-0373-4AD6-AD3D-E8527DE45C02}" type="presParOf" srcId="{B6A98BE4-714C-4B75-881C-EBF964B39014}" destId="{D8B4B7A5-A899-467C-91F3-00653CAF9CA6}" srcOrd="0" destOrd="0" presId="urn:microsoft.com/office/officeart/2005/8/layout/vList5"/>
    <dgm:cxn modelId="{3BE5B52D-6629-47C9-B72B-9C194CBFC890}" type="presParOf" srcId="{B6A98BE4-714C-4B75-881C-EBF964B39014}" destId="{D35CE8C3-8B2A-428F-90DA-3923C8526E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63834A-D51C-404B-99A2-8B4726BAC3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68C539D-5B72-46FD-9C55-2F822883169E}">
      <dgm:prSet phldrT="[Text]" custT="1"/>
      <dgm:spPr/>
      <dgm:t>
        <a:bodyPr/>
        <a:lstStyle/>
        <a:p>
          <a:r>
            <a:rPr lang="sr-Latn-RS" sz="1800" b="1" dirty="0" smtClean="0"/>
            <a:t>Kako se naknadno odobreni popusti evidentiraju u poslovnim knjigama kupaca i dobavljača?</a:t>
          </a:r>
          <a:endParaRPr lang="sr-Latn-RS" sz="1800" b="1" dirty="0"/>
        </a:p>
      </dgm:t>
    </dgm:pt>
    <dgm:pt modelId="{9AFF303E-447C-406F-9984-A68DE6443D39}" type="parTrans" cxnId="{304805B1-E024-4023-9C24-F8BBFFE9B999}">
      <dgm:prSet/>
      <dgm:spPr/>
      <dgm:t>
        <a:bodyPr/>
        <a:lstStyle/>
        <a:p>
          <a:endParaRPr lang="sr-Latn-RS"/>
        </a:p>
      </dgm:t>
    </dgm:pt>
    <dgm:pt modelId="{5E568BFA-322E-45CD-ABBF-FB080DF61CBF}" type="sibTrans" cxnId="{304805B1-E024-4023-9C24-F8BBFFE9B999}">
      <dgm:prSet/>
      <dgm:spPr/>
      <dgm:t>
        <a:bodyPr/>
        <a:lstStyle/>
        <a:p>
          <a:endParaRPr lang="sr-Latn-RS"/>
        </a:p>
      </dgm:t>
    </dgm:pt>
    <dgm:pt modelId="{802C75F8-2955-4AF7-8DD9-6ECC19D703CF}">
      <dgm:prSet phldrT="[Text]" custT="1"/>
      <dgm:spPr/>
      <dgm:t>
        <a:bodyPr/>
        <a:lstStyle/>
        <a:p>
          <a:r>
            <a:rPr lang="sr-Latn-RS" sz="1800" b="1" dirty="0" smtClean="0"/>
            <a:t>Trenutak „nastanka“ knjižnog odobrenja i knjiženje u skladu sa istim</a:t>
          </a:r>
          <a:endParaRPr lang="sr-Latn-RS" sz="1800" b="1" dirty="0"/>
        </a:p>
      </dgm:t>
    </dgm:pt>
    <dgm:pt modelId="{E1E456E0-01CC-477C-928E-CA19FDC95751}" type="parTrans" cxnId="{767D4731-4379-4F00-B629-3B6BD6801358}">
      <dgm:prSet/>
      <dgm:spPr/>
      <dgm:t>
        <a:bodyPr/>
        <a:lstStyle/>
        <a:p>
          <a:endParaRPr lang="sr-Latn-RS"/>
        </a:p>
      </dgm:t>
    </dgm:pt>
    <dgm:pt modelId="{F46AFD46-7B6B-4964-93D6-7769F496AD76}" type="sibTrans" cxnId="{767D4731-4379-4F00-B629-3B6BD6801358}">
      <dgm:prSet/>
      <dgm:spPr/>
      <dgm:t>
        <a:bodyPr/>
        <a:lstStyle/>
        <a:p>
          <a:endParaRPr lang="sr-Latn-RS"/>
        </a:p>
      </dgm:t>
    </dgm:pt>
    <dgm:pt modelId="{5BEBC72E-EF0D-4F20-B9BA-A29F310A920F}">
      <dgm:prSet phldrT="[Text]" custT="1"/>
      <dgm:spPr/>
      <dgm:t>
        <a:bodyPr/>
        <a:lstStyle/>
        <a:p>
          <a:r>
            <a:rPr lang="sr-Latn-RS" sz="1800" b="1" dirty="0" smtClean="0"/>
            <a:t>Projekcija prihoda/rashoda po osnovu naknadnih odobrenja</a:t>
          </a:r>
          <a:endParaRPr lang="sr-Latn-RS" sz="1800" b="1" dirty="0"/>
        </a:p>
      </dgm:t>
    </dgm:pt>
    <dgm:pt modelId="{B5A43F23-093E-424A-B958-BCE78B6DE54E}" type="parTrans" cxnId="{B7BE6D1D-546B-4BA6-8F1E-56F254AA33A0}">
      <dgm:prSet/>
      <dgm:spPr/>
      <dgm:t>
        <a:bodyPr/>
        <a:lstStyle/>
        <a:p>
          <a:endParaRPr lang="sr-Latn-RS"/>
        </a:p>
      </dgm:t>
    </dgm:pt>
    <dgm:pt modelId="{01625B72-C476-4EDD-B28F-EBA183288792}" type="sibTrans" cxnId="{B7BE6D1D-546B-4BA6-8F1E-56F254AA33A0}">
      <dgm:prSet/>
      <dgm:spPr/>
      <dgm:t>
        <a:bodyPr/>
        <a:lstStyle/>
        <a:p>
          <a:endParaRPr lang="sr-Latn-RS"/>
        </a:p>
      </dgm:t>
    </dgm:pt>
    <dgm:pt modelId="{5B5E059E-1B54-48CC-87D4-D00022F01848}" type="pres">
      <dgm:prSet presAssocID="{B063834A-D51C-404B-99A2-8B4726BAC3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966CD4F-DC24-4345-A523-42F9DABA31B9}" type="pres">
      <dgm:prSet presAssocID="{368C539D-5B72-46FD-9C55-2F822883169E}" presName="parentLin" presStyleCnt="0"/>
      <dgm:spPr/>
    </dgm:pt>
    <dgm:pt modelId="{3EF78A86-53B5-4C47-A486-ED308491454B}" type="pres">
      <dgm:prSet presAssocID="{368C539D-5B72-46FD-9C55-2F822883169E}" presName="parentLeftMargin" presStyleLbl="node1" presStyleIdx="0" presStyleCnt="3"/>
      <dgm:spPr/>
      <dgm:t>
        <a:bodyPr/>
        <a:lstStyle/>
        <a:p>
          <a:endParaRPr lang="sr-Latn-RS"/>
        </a:p>
      </dgm:t>
    </dgm:pt>
    <dgm:pt modelId="{2EA5FC91-6D11-4036-B6E4-1A6EED5247A5}" type="pres">
      <dgm:prSet presAssocID="{368C539D-5B72-46FD-9C55-2F822883169E}" presName="parentText" presStyleLbl="node1" presStyleIdx="0" presStyleCnt="3" custScaleY="213806" custLinFactNeighborY="447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BA62597-8447-4CB2-850C-CC5929104E80}" type="pres">
      <dgm:prSet presAssocID="{368C539D-5B72-46FD-9C55-2F822883169E}" presName="negativeSpace" presStyleCnt="0"/>
      <dgm:spPr/>
    </dgm:pt>
    <dgm:pt modelId="{0CD4B3FE-FF3B-4EB4-9894-246DF46CB11D}" type="pres">
      <dgm:prSet presAssocID="{368C539D-5B72-46FD-9C55-2F822883169E}" presName="childText" presStyleLbl="conFgAcc1" presStyleIdx="0" presStyleCnt="3">
        <dgm:presLayoutVars>
          <dgm:bulletEnabled val="1"/>
        </dgm:presLayoutVars>
      </dgm:prSet>
      <dgm:spPr/>
    </dgm:pt>
    <dgm:pt modelId="{3FDA678B-BED9-4C45-9913-BA14953EBF16}" type="pres">
      <dgm:prSet presAssocID="{5E568BFA-322E-45CD-ABBF-FB080DF61CBF}" presName="spaceBetweenRectangles" presStyleCnt="0"/>
      <dgm:spPr/>
    </dgm:pt>
    <dgm:pt modelId="{B08B2D21-2C35-4B4F-A08D-7C813A05FBD0}" type="pres">
      <dgm:prSet presAssocID="{802C75F8-2955-4AF7-8DD9-6ECC19D703CF}" presName="parentLin" presStyleCnt="0"/>
      <dgm:spPr/>
    </dgm:pt>
    <dgm:pt modelId="{995CF412-7AA4-457B-AFEF-DD507C61C1F8}" type="pres">
      <dgm:prSet presAssocID="{802C75F8-2955-4AF7-8DD9-6ECC19D703CF}" presName="parentLeftMargin" presStyleLbl="node1" presStyleIdx="0" presStyleCnt="3"/>
      <dgm:spPr/>
      <dgm:t>
        <a:bodyPr/>
        <a:lstStyle/>
        <a:p>
          <a:endParaRPr lang="sr-Latn-RS"/>
        </a:p>
      </dgm:t>
    </dgm:pt>
    <dgm:pt modelId="{B2185DAD-C420-4113-81BC-C200DF07D173}" type="pres">
      <dgm:prSet presAssocID="{802C75F8-2955-4AF7-8DD9-6ECC19D703CF}" presName="parentText" presStyleLbl="node1" presStyleIdx="1" presStyleCnt="3" custScaleY="21735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6C8B48F-0137-4560-8A27-DA6336AA457A}" type="pres">
      <dgm:prSet presAssocID="{802C75F8-2955-4AF7-8DD9-6ECC19D703CF}" presName="negativeSpace" presStyleCnt="0"/>
      <dgm:spPr/>
    </dgm:pt>
    <dgm:pt modelId="{D837B8C0-294B-40F9-9C4C-9AA82794314A}" type="pres">
      <dgm:prSet presAssocID="{802C75F8-2955-4AF7-8DD9-6ECC19D703CF}" presName="childText" presStyleLbl="conFgAcc1" presStyleIdx="1" presStyleCnt="3" custLinFactNeighborX="-174">
        <dgm:presLayoutVars>
          <dgm:bulletEnabled val="1"/>
        </dgm:presLayoutVars>
      </dgm:prSet>
      <dgm:spPr/>
    </dgm:pt>
    <dgm:pt modelId="{93A18864-FA56-4F23-B71B-BDE37CC3782A}" type="pres">
      <dgm:prSet presAssocID="{F46AFD46-7B6B-4964-93D6-7769F496AD76}" presName="spaceBetweenRectangles" presStyleCnt="0"/>
      <dgm:spPr/>
    </dgm:pt>
    <dgm:pt modelId="{12590CB1-63DF-4DF3-94EC-2FD2E559EFFD}" type="pres">
      <dgm:prSet presAssocID="{5BEBC72E-EF0D-4F20-B9BA-A29F310A920F}" presName="parentLin" presStyleCnt="0"/>
      <dgm:spPr/>
    </dgm:pt>
    <dgm:pt modelId="{D93DD91E-9684-4EA1-B1D8-7940317101D9}" type="pres">
      <dgm:prSet presAssocID="{5BEBC72E-EF0D-4F20-B9BA-A29F310A920F}" presName="parentLeftMargin" presStyleLbl="node1" presStyleIdx="1" presStyleCnt="3"/>
      <dgm:spPr/>
      <dgm:t>
        <a:bodyPr/>
        <a:lstStyle/>
        <a:p>
          <a:endParaRPr lang="sr-Latn-RS"/>
        </a:p>
      </dgm:t>
    </dgm:pt>
    <dgm:pt modelId="{EB3C610C-0238-4FE0-B9B7-FFCE8720F745}" type="pres">
      <dgm:prSet presAssocID="{5BEBC72E-EF0D-4F20-B9BA-A29F310A920F}" presName="parentText" presStyleLbl="node1" presStyleIdx="2" presStyleCnt="3" custScaleY="207672" custLinFactNeighborX="7172" custLinFactNeighborY="648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B2C1E57-FBE0-4247-88E0-E086B9AD4004}" type="pres">
      <dgm:prSet presAssocID="{5BEBC72E-EF0D-4F20-B9BA-A29F310A920F}" presName="negativeSpace" presStyleCnt="0"/>
      <dgm:spPr/>
    </dgm:pt>
    <dgm:pt modelId="{9C570FA4-A945-4302-9918-A4784D1AC03B}" type="pres">
      <dgm:prSet presAssocID="{5BEBC72E-EF0D-4F20-B9BA-A29F310A92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90BD86-D33C-41B3-AB88-133865EC1EBF}" type="presOf" srcId="{802C75F8-2955-4AF7-8DD9-6ECC19D703CF}" destId="{995CF412-7AA4-457B-AFEF-DD507C61C1F8}" srcOrd="0" destOrd="0" presId="urn:microsoft.com/office/officeart/2005/8/layout/list1"/>
    <dgm:cxn modelId="{BAF0268A-ADF4-45C9-910F-DCCE0D819710}" type="presOf" srcId="{5BEBC72E-EF0D-4F20-B9BA-A29F310A920F}" destId="{D93DD91E-9684-4EA1-B1D8-7940317101D9}" srcOrd="0" destOrd="0" presId="urn:microsoft.com/office/officeart/2005/8/layout/list1"/>
    <dgm:cxn modelId="{B7BE6D1D-546B-4BA6-8F1E-56F254AA33A0}" srcId="{B063834A-D51C-404B-99A2-8B4726BAC379}" destId="{5BEBC72E-EF0D-4F20-B9BA-A29F310A920F}" srcOrd="2" destOrd="0" parTransId="{B5A43F23-093E-424A-B958-BCE78B6DE54E}" sibTransId="{01625B72-C476-4EDD-B28F-EBA183288792}"/>
    <dgm:cxn modelId="{CFC60671-A0C1-4313-BC7F-7AA201F8E29D}" type="presOf" srcId="{368C539D-5B72-46FD-9C55-2F822883169E}" destId="{3EF78A86-53B5-4C47-A486-ED308491454B}" srcOrd="0" destOrd="0" presId="urn:microsoft.com/office/officeart/2005/8/layout/list1"/>
    <dgm:cxn modelId="{ED2B0855-9422-45C2-AB3C-F2F3003F2265}" type="presOf" srcId="{B063834A-D51C-404B-99A2-8B4726BAC379}" destId="{5B5E059E-1B54-48CC-87D4-D00022F01848}" srcOrd="0" destOrd="0" presId="urn:microsoft.com/office/officeart/2005/8/layout/list1"/>
    <dgm:cxn modelId="{767D4731-4379-4F00-B629-3B6BD6801358}" srcId="{B063834A-D51C-404B-99A2-8B4726BAC379}" destId="{802C75F8-2955-4AF7-8DD9-6ECC19D703CF}" srcOrd="1" destOrd="0" parTransId="{E1E456E0-01CC-477C-928E-CA19FDC95751}" sibTransId="{F46AFD46-7B6B-4964-93D6-7769F496AD76}"/>
    <dgm:cxn modelId="{304805B1-E024-4023-9C24-F8BBFFE9B999}" srcId="{B063834A-D51C-404B-99A2-8B4726BAC379}" destId="{368C539D-5B72-46FD-9C55-2F822883169E}" srcOrd="0" destOrd="0" parTransId="{9AFF303E-447C-406F-9984-A68DE6443D39}" sibTransId="{5E568BFA-322E-45CD-ABBF-FB080DF61CBF}"/>
    <dgm:cxn modelId="{F85BF751-03D7-4999-B176-0A078BF8D20F}" type="presOf" srcId="{802C75F8-2955-4AF7-8DD9-6ECC19D703CF}" destId="{B2185DAD-C420-4113-81BC-C200DF07D173}" srcOrd="1" destOrd="0" presId="urn:microsoft.com/office/officeart/2005/8/layout/list1"/>
    <dgm:cxn modelId="{03A12F1B-EA3C-48FA-B389-1887CC8D0EE6}" type="presOf" srcId="{368C539D-5B72-46FD-9C55-2F822883169E}" destId="{2EA5FC91-6D11-4036-B6E4-1A6EED5247A5}" srcOrd="1" destOrd="0" presId="urn:microsoft.com/office/officeart/2005/8/layout/list1"/>
    <dgm:cxn modelId="{685B4329-87AF-4D2D-8446-9B9BE8B86D56}" type="presOf" srcId="{5BEBC72E-EF0D-4F20-B9BA-A29F310A920F}" destId="{EB3C610C-0238-4FE0-B9B7-FFCE8720F745}" srcOrd="1" destOrd="0" presId="urn:microsoft.com/office/officeart/2005/8/layout/list1"/>
    <dgm:cxn modelId="{D6325B6F-F1DC-4649-9E03-A1416F652B4F}" type="presParOf" srcId="{5B5E059E-1B54-48CC-87D4-D00022F01848}" destId="{9966CD4F-DC24-4345-A523-42F9DABA31B9}" srcOrd="0" destOrd="0" presId="urn:microsoft.com/office/officeart/2005/8/layout/list1"/>
    <dgm:cxn modelId="{76C82578-6A23-4F9E-A478-A14C35DF121B}" type="presParOf" srcId="{9966CD4F-DC24-4345-A523-42F9DABA31B9}" destId="{3EF78A86-53B5-4C47-A486-ED308491454B}" srcOrd="0" destOrd="0" presId="urn:microsoft.com/office/officeart/2005/8/layout/list1"/>
    <dgm:cxn modelId="{2FE185E0-EFAC-48CD-B47C-3B5FF0DD5288}" type="presParOf" srcId="{9966CD4F-DC24-4345-A523-42F9DABA31B9}" destId="{2EA5FC91-6D11-4036-B6E4-1A6EED5247A5}" srcOrd="1" destOrd="0" presId="urn:microsoft.com/office/officeart/2005/8/layout/list1"/>
    <dgm:cxn modelId="{04E4D596-20F0-40AB-9498-A5463AFDBCCE}" type="presParOf" srcId="{5B5E059E-1B54-48CC-87D4-D00022F01848}" destId="{4BA62597-8447-4CB2-850C-CC5929104E80}" srcOrd="1" destOrd="0" presId="urn:microsoft.com/office/officeart/2005/8/layout/list1"/>
    <dgm:cxn modelId="{C593C617-5E56-41F0-9B0A-4527A25788C4}" type="presParOf" srcId="{5B5E059E-1B54-48CC-87D4-D00022F01848}" destId="{0CD4B3FE-FF3B-4EB4-9894-246DF46CB11D}" srcOrd="2" destOrd="0" presId="urn:microsoft.com/office/officeart/2005/8/layout/list1"/>
    <dgm:cxn modelId="{BAE3D19D-10BD-434D-A181-6FBCD63E5D93}" type="presParOf" srcId="{5B5E059E-1B54-48CC-87D4-D00022F01848}" destId="{3FDA678B-BED9-4C45-9913-BA14953EBF16}" srcOrd="3" destOrd="0" presId="urn:microsoft.com/office/officeart/2005/8/layout/list1"/>
    <dgm:cxn modelId="{B4897031-15F1-4C3D-9B88-2F20C90BBEFB}" type="presParOf" srcId="{5B5E059E-1B54-48CC-87D4-D00022F01848}" destId="{B08B2D21-2C35-4B4F-A08D-7C813A05FBD0}" srcOrd="4" destOrd="0" presId="urn:microsoft.com/office/officeart/2005/8/layout/list1"/>
    <dgm:cxn modelId="{3407C0EB-8400-4399-829D-3A378CAF2B00}" type="presParOf" srcId="{B08B2D21-2C35-4B4F-A08D-7C813A05FBD0}" destId="{995CF412-7AA4-457B-AFEF-DD507C61C1F8}" srcOrd="0" destOrd="0" presId="urn:microsoft.com/office/officeart/2005/8/layout/list1"/>
    <dgm:cxn modelId="{87CA2097-7C0D-4CED-A92A-00DFF5B810DE}" type="presParOf" srcId="{B08B2D21-2C35-4B4F-A08D-7C813A05FBD0}" destId="{B2185DAD-C420-4113-81BC-C200DF07D173}" srcOrd="1" destOrd="0" presId="urn:microsoft.com/office/officeart/2005/8/layout/list1"/>
    <dgm:cxn modelId="{94DBD7A1-CA99-4C7F-A455-C1EC71BD19F6}" type="presParOf" srcId="{5B5E059E-1B54-48CC-87D4-D00022F01848}" destId="{06C8B48F-0137-4560-8A27-DA6336AA457A}" srcOrd="5" destOrd="0" presId="urn:microsoft.com/office/officeart/2005/8/layout/list1"/>
    <dgm:cxn modelId="{344862BD-8AF0-4B0C-83C4-04A482660EDE}" type="presParOf" srcId="{5B5E059E-1B54-48CC-87D4-D00022F01848}" destId="{D837B8C0-294B-40F9-9C4C-9AA82794314A}" srcOrd="6" destOrd="0" presId="urn:microsoft.com/office/officeart/2005/8/layout/list1"/>
    <dgm:cxn modelId="{688DBF00-573F-42A6-BC32-B375B40CB30C}" type="presParOf" srcId="{5B5E059E-1B54-48CC-87D4-D00022F01848}" destId="{93A18864-FA56-4F23-B71B-BDE37CC3782A}" srcOrd="7" destOrd="0" presId="urn:microsoft.com/office/officeart/2005/8/layout/list1"/>
    <dgm:cxn modelId="{F1B177D6-C966-4EB5-8DD6-3089308F5298}" type="presParOf" srcId="{5B5E059E-1B54-48CC-87D4-D00022F01848}" destId="{12590CB1-63DF-4DF3-94EC-2FD2E559EFFD}" srcOrd="8" destOrd="0" presId="urn:microsoft.com/office/officeart/2005/8/layout/list1"/>
    <dgm:cxn modelId="{0A6F8942-6136-4E0F-B604-069AC28A9E74}" type="presParOf" srcId="{12590CB1-63DF-4DF3-94EC-2FD2E559EFFD}" destId="{D93DD91E-9684-4EA1-B1D8-7940317101D9}" srcOrd="0" destOrd="0" presId="urn:microsoft.com/office/officeart/2005/8/layout/list1"/>
    <dgm:cxn modelId="{8E971182-B004-4041-8BF1-A6EB1824FFF9}" type="presParOf" srcId="{12590CB1-63DF-4DF3-94EC-2FD2E559EFFD}" destId="{EB3C610C-0238-4FE0-B9B7-FFCE8720F745}" srcOrd="1" destOrd="0" presId="urn:microsoft.com/office/officeart/2005/8/layout/list1"/>
    <dgm:cxn modelId="{0B4F9C89-C107-4404-B31E-97746E340E99}" type="presParOf" srcId="{5B5E059E-1B54-48CC-87D4-D00022F01848}" destId="{DB2C1E57-FBE0-4247-88E0-E086B9AD4004}" srcOrd="9" destOrd="0" presId="urn:microsoft.com/office/officeart/2005/8/layout/list1"/>
    <dgm:cxn modelId="{445BF3EA-09F7-4265-9083-0ED77D35A111}" type="presParOf" srcId="{5B5E059E-1B54-48CC-87D4-D00022F01848}" destId="{9C570FA4-A945-4302-9918-A4784D1AC0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0F768B-A1F6-41D8-92D3-23018583990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75FBC6E5-066E-4221-9DD6-BC0DC0441EA6}">
      <dgm:prSet phldrT="[Text]" custT="1"/>
      <dgm:spPr/>
      <dgm:t>
        <a:bodyPr/>
        <a:lstStyle/>
        <a:p>
          <a:r>
            <a:rPr lang="sr-Latn-RS" sz="1600" dirty="0" smtClean="0"/>
            <a:t>u istom obračunskom periodu kada i isporuka</a:t>
          </a:r>
          <a:endParaRPr lang="sr-Latn-RS" sz="1600" dirty="0"/>
        </a:p>
      </dgm:t>
    </dgm:pt>
    <dgm:pt modelId="{86E6B67E-B1D3-426D-9656-15E9C5ADC71C}" type="parTrans" cxnId="{50335691-5E29-4E1B-BFF3-CB59BFFC5F6F}">
      <dgm:prSet/>
      <dgm:spPr/>
      <dgm:t>
        <a:bodyPr/>
        <a:lstStyle/>
        <a:p>
          <a:endParaRPr lang="sr-Latn-RS"/>
        </a:p>
      </dgm:t>
    </dgm:pt>
    <dgm:pt modelId="{A5FA0A06-0AA3-441D-9F4F-F83D85585898}" type="sibTrans" cxnId="{50335691-5E29-4E1B-BFF3-CB59BFFC5F6F}">
      <dgm:prSet/>
      <dgm:spPr/>
      <dgm:t>
        <a:bodyPr/>
        <a:lstStyle/>
        <a:p>
          <a:endParaRPr lang="sr-Latn-RS"/>
        </a:p>
      </dgm:t>
    </dgm:pt>
    <dgm:pt modelId="{BE775C5D-7E6F-4064-84AF-7438DB1CC05A}">
      <dgm:prSet phldrT="[Text]" custT="1"/>
      <dgm:spPr/>
      <dgm:t>
        <a:bodyPr/>
        <a:lstStyle/>
        <a:p>
          <a:r>
            <a:rPr lang="sr-Latn-RS" sz="1600" dirty="0" smtClean="0"/>
            <a:t>kao (korektivni) događaj nakon datuma bilansa stanja</a:t>
          </a:r>
          <a:endParaRPr lang="sr-Latn-RS" sz="1600" dirty="0"/>
        </a:p>
      </dgm:t>
    </dgm:pt>
    <dgm:pt modelId="{702C098B-B407-4075-BB8D-9531CDE8B746}" type="parTrans" cxnId="{07E7A4E5-F882-41A5-A835-254435B30444}">
      <dgm:prSet/>
      <dgm:spPr/>
      <dgm:t>
        <a:bodyPr/>
        <a:lstStyle/>
        <a:p>
          <a:endParaRPr lang="sr-Latn-RS"/>
        </a:p>
      </dgm:t>
    </dgm:pt>
    <dgm:pt modelId="{7CC92E39-4FC6-4CA7-89AB-263CBE423E44}" type="sibTrans" cxnId="{07E7A4E5-F882-41A5-A835-254435B30444}">
      <dgm:prSet/>
      <dgm:spPr/>
      <dgm:t>
        <a:bodyPr/>
        <a:lstStyle/>
        <a:p>
          <a:endParaRPr lang="sr-Latn-RS"/>
        </a:p>
      </dgm:t>
    </dgm:pt>
    <dgm:pt modelId="{5DA4FD81-5355-44C4-B18A-2E1A0B479AA8}">
      <dgm:prSet phldrT="[Text]" custT="1"/>
      <dgm:spPr/>
      <dgm:t>
        <a:bodyPr/>
        <a:lstStyle/>
        <a:p>
          <a:r>
            <a:rPr lang="sr-Latn-RS" sz="1600" dirty="0" smtClean="0"/>
            <a:t>u narednom obračunskom periodu nakon odobravanja FI</a:t>
          </a:r>
          <a:endParaRPr lang="sr-Latn-RS" sz="1600" dirty="0"/>
        </a:p>
      </dgm:t>
    </dgm:pt>
    <dgm:pt modelId="{3679D696-BBD0-4DA1-B4EC-9B3D667872D6}" type="parTrans" cxnId="{7B1E4889-A2BF-4100-8A7E-38CCEE091075}">
      <dgm:prSet/>
      <dgm:spPr/>
      <dgm:t>
        <a:bodyPr/>
        <a:lstStyle/>
        <a:p>
          <a:endParaRPr lang="sr-Latn-RS"/>
        </a:p>
      </dgm:t>
    </dgm:pt>
    <dgm:pt modelId="{98326C12-3C46-4331-95FB-7D01AC972DD9}" type="sibTrans" cxnId="{7B1E4889-A2BF-4100-8A7E-38CCEE091075}">
      <dgm:prSet/>
      <dgm:spPr/>
      <dgm:t>
        <a:bodyPr/>
        <a:lstStyle/>
        <a:p>
          <a:endParaRPr lang="sr-Latn-RS"/>
        </a:p>
      </dgm:t>
    </dgm:pt>
    <dgm:pt modelId="{E012965E-7DA3-4472-A29A-B53D9693B38A}" type="pres">
      <dgm:prSet presAssocID="{2D0F768B-A1F6-41D8-92D3-23018583990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99EFE03-5C5D-41BA-B4DD-0F2F8B518EFF}" type="pres">
      <dgm:prSet presAssocID="{2D0F768B-A1F6-41D8-92D3-230185839901}" presName="cycle" presStyleCnt="0"/>
      <dgm:spPr/>
    </dgm:pt>
    <dgm:pt modelId="{FF910F10-61C2-45B2-9073-B6A699196F2A}" type="pres">
      <dgm:prSet presAssocID="{2D0F768B-A1F6-41D8-92D3-230185839901}" presName="centerShape" presStyleCnt="0"/>
      <dgm:spPr/>
    </dgm:pt>
    <dgm:pt modelId="{8474F8F2-BB80-4E28-B735-47D846167504}" type="pres">
      <dgm:prSet presAssocID="{2D0F768B-A1F6-41D8-92D3-230185839901}" presName="connSite" presStyleLbl="node1" presStyleIdx="0" presStyleCnt="4"/>
      <dgm:spPr/>
    </dgm:pt>
    <dgm:pt modelId="{982EE767-4EF2-4685-B678-E983F8A3E760}" type="pres">
      <dgm:prSet presAssocID="{2D0F768B-A1F6-41D8-92D3-230185839901}" presName="visible" presStyleLbl="node1" presStyleIdx="0" presStyleCnt="4" custLinFactNeighborX="9972" custLinFactNeighborY="12"/>
      <dgm:spPr/>
    </dgm:pt>
    <dgm:pt modelId="{3583557E-343E-4BB8-9593-04AF432DA258}" type="pres">
      <dgm:prSet presAssocID="{86E6B67E-B1D3-426D-9656-15E9C5ADC71C}" presName="Name25" presStyleLbl="parChTrans1D1" presStyleIdx="0" presStyleCnt="3"/>
      <dgm:spPr/>
      <dgm:t>
        <a:bodyPr/>
        <a:lstStyle/>
        <a:p>
          <a:endParaRPr lang="sr-Latn-RS"/>
        </a:p>
      </dgm:t>
    </dgm:pt>
    <dgm:pt modelId="{A74BF884-5B66-443E-BFE5-65B03B0DCDBE}" type="pres">
      <dgm:prSet presAssocID="{75FBC6E5-066E-4221-9DD6-BC0DC0441EA6}" presName="node" presStyleCnt="0"/>
      <dgm:spPr/>
    </dgm:pt>
    <dgm:pt modelId="{03F41351-1923-4820-871A-1F2F65182CDA}" type="pres">
      <dgm:prSet presAssocID="{75FBC6E5-066E-4221-9DD6-BC0DC0441EA6}" presName="parentNode" presStyleLbl="node1" presStyleIdx="1" presStyleCnt="4" custScaleX="178547" custScaleY="100611" custLinFactX="1669" custLinFactNeighborX="100000" custLinFactNeighborY="20560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D81127A-49E9-4D74-B73A-462C3CDFD8B8}" type="pres">
      <dgm:prSet presAssocID="{75FBC6E5-066E-4221-9DD6-BC0DC0441EA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629C16A-356C-43FE-A45F-7B5938E02CD5}" type="pres">
      <dgm:prSet presAssocID="{702C098B-B407-4075-BB8D-9531CDE8B746}" presName="Name25" presStyleLbl="parChTrans1D1" presStyleIdx="1" presStyleCnt="3"/>
      <dgm:spPr/>
      <dgm:t>
        <a:bodyPr/>
        <a:lstStyle/>
        <a:p>
          <a:endParaRPr lang="sr-Latn-RS"/>
        </a:p>
      </dgm:t>
    </dgm:pt>
    <dgm:pt modelId="{FB3D7E92-5B08-4D55-8769-BEC5401C743D}" type="pres">
      <dgm:prSet presAssocID="{BE775C5D-7E6F-4064-84AF-7438DB1CC05A}" presName="node" presStyleCnt="0"/>
      <dgm:spPr/>
    </dgm:pt>
    <dgm:pt modelId="{E77E8960-15EA-427D-A08E-10A32B5A9049}" type="pres">
      <dgm:prSet presAssocID="{BE775C5D-7E6F-4064-84AF-7438DB1CC05A}" presName="parentNode" presStyleLbl="node1" presStyleIdx="2" presStyleCnt="4" custScaleX="178529" custScaleY="100611" custLinFactNeighborX="68926" custLinFactNeighborY="11150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9FCB6A-460A-4EA2-959C-FC03D75C1155}" type="pres">
      <dgm:prSet presAssocID="{BE775C5D-7E6F-4064-84AF-7438DB1CC0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A76616D-8FE8-43A8-AFD0-3E2207361CDF}" type="pres">
      <dgm:prSet presAssocID="{3679D696-BBD0-4DA1-B4EC-9B3D667872D6}" presName="Name25" presStyleLbl="parChTrans1D1" presStyleIdx="2" presStyleCnt="3"/>
      <dgm:spPr/>
      <dgm:t>
        <a:bodyPr/>
        <a:lstStyle/>
        <a:p>
          <a:endParaRPr lang="sr-Latn-RS"/>
        </a:p>
      </dgm:t>
    </dgm:pt>
    <dgm:pt modelId="{7A57D95E-FC82-4D10-BE82-1144DB5472E1}" type="pres">
      <dgm:prSet presAssocID="{5DA4FD81-5355-44C4-B18A-2E1A0B479AA8}" presName="node" presStyleCnt="0"/>
      <dgm:spPr/>
    </dgm:pt>
    <dgm:pt modelId="{954CC707-80A8-4DE6-A3A0-CE29A314A727}" type="pres">
      <dgm:prSet presAssocID="{5DA4FD81-5355-44C4-B18A-2E1A0B479AA8}" presName="parentNode" presStyleLbl="node1" presStyleIdx="3" presStyleCnt="4" custScaleX="178529" custScaleY="100611" custLinFactX="9471" custLinFactNeighborX="100000" custLinFactNeighborY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5360418-FE60-4F6B-9726-FBCA517A4931}" type="pres">
      <dgm:prSet presAssocID="{5DA4FD81-5355-44C4-B18A-2E1A0B479AA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5595323B-FE5A-4A7A-A20B-503EC6729219}" type="presOf" srcId="{2D0F768B-A1F6-41D8-92D3-230185839901}" destId="{E012965E-7DA3-4472-A29A-B53D9693B38A}" srcOrd="0" destOrd="0" presId="urn:microsoft.com/office/officeart/2005/8/layout/radial2"/>
    <dgm:cxn modelId="{83097483-A926-4263-A643-A2D3D658755E}" type="presOf" srcId="{86E6B67E-B1D3-426D-9656-15E9C5ADC71C}" destId="{3583557E-343E-4BB8-9593-04AF432DA258}" srcOrd="0" destOrd="0" presId="urn:microsoft.com/office/officeart/2005/8/layout/radial2"/>
    <dgm:cxn modelId="{4E38A83A-4267-4655-90EA-811F36F75AFE}" type="presOf" srcId="{702C098B-B407-4075-BB8D-9531CDE8B746}" destId="{2629C16A-356C-43FE-A45F-7B5938E02CD5}" srcOrd="0" destOrd="0" presId="urn:microsoft.com/office/officeart/2005/8/layout/radial2"/>
    <dgm:cxn modelId="{50335691-5E29-4E1B-BFF3-CB59BFFC5F6F}" srcId="{2D0F768B-A1F6-41D8-92D3-230185839901}" destId="{75FBC6E5-066E-4221-9DD6-BC0DC0441EA6}" srcOrd="0" destOrd="0" parTransId="{86E6B67E-B1D3-426D-9656-15E9C5ADC71C}" sibTransId="{A5FA0A06-0AA3-441D-9F4F-F83D85585898}"/>
    <dgm:cxn modelId="{C5EB2707-203B-43DF-A2FF-78F6342D6505}" type="presOf" srcId="{BE775C5D-7E6F-4064-84AF-7438DB1CC05A}" destId="{E77E8960-15EA-427D-A08E-10A32B5A9049}" srcOrd="0" destOrd="0" presId="urn:microsoft.com/office/officeart/2005/8/layout/radial2"/>
    <dgm:cxn modelId="{A4C34258-07C3-4264-B23A-6A818A420CC8}" type="presOf" srcId="{5DA4FD81-5355-44C4-B18A-2E1A0B479AA8}" destId="{954CC707-80A8-4DE6-A3A0-CE29A314A727}" srcOrd="0" destOrd="0" presId="urn:microsoft.com/office/officeart/2005/8/layout/radial2"/>
    <dgm:cxn modelId="{A277EF26-05D7-42EA-A51F-E1615D10730C}" type="presOf" srcId="{3679D696-BBD0-4DA1-B4EC-9B3D667872D6}" destId="{7A76616D-8FE8-43A8-AFD0-3E2207361CDF}" srcOrd="0" destOrd="0" presId="urn:microsoft.com/office/officeart/2005/8/layout/radial2"/>
    <dgm:cxn modelId="{7B1E4889-A2BF-4100-8A7E-38CCEE091075}" srcId="{2D0F768B-A1F6-41D8-92D3-230185839901}" destId="{5DA4FD81-5355-44C4-B18A-2E1A0B479AA8}" srcOrd="2" destOrd="0" parTransId="{3679D696-BBD0-4DA1-B4EC-9B3D667872D6}" sibTransId="{98326C12-3C46-4331-95FB-7D01AC972DD9}"/>
    <dgm:cxn modelId="{774915DC-82AD-415B-BBD2-C7F4B6A50435}" type="presOf" srcId="{75FBC6E5-066E-4221-9DD6-BC0DC0441EA6}" destId="{03F41351-1923-4820-871A-1F2F65182CDA}" srcOrd="0" destOrd="0" presId="urn:microsoft.com/office/officeart/2005/8/layout/radial2"/>
    <dgm:cxn modelId="{07E7A4E5-F882-41A5-A835-254435B30444}" srcId="{2D0F768B-A1F6-41D8-92D3-230185839901}" destId="{BE775C5D-7E6F-4064-84AF-7438DB1CC05A}" srcOrd="1" destOrd="0" parTransId="{702C098B-B407-4075-BB8D-9531CDE8B746}" sibTransId="{7CC92E39-4FC6-4CA7-89AB-263CBE423E44}"/>
    <dgm:cxn modelId="{BFD58095-F25B-4CD9-B311-C69283A54873}" type="presParOf" srcId="{E012965E-7DA3-4472-A29A-B53D9693B38A}" destId="{F99EFE03-5C5D-41BA-B4DD-0F2F8B518EFF}" srcOrd="0" destOrd="0" presId="urn:microsoft.com/office/officeart/2005/8/layout/radial2"/>
    <dgm:cxn modelId="{066BC10C-DBC9-4F0E-8E02-5B3B79FF3D47}" type="presParOf" srcId="{F99EFE03-5C5D-41BA-B4DD-0F2F8B518EFF}" destId="{FF910F10-61C2-45B2-9073-B6A699196F2A}" srcOrd="0" destOrd="0" presId="urn:microsoft.com/office/officeart/2005/8/layout/radial2"/>
    <dgm:cxn modelId="{C8E6705B-1E88-4520-A8F6-1C754D6C8BA4}" type="presParOf" srcId="{FF910F10-61C2-45B2-9073-B6A699196F2A}" destId="{8474F8F2-BB80-4E28-B735-47D846167504}" srcOrd="0" destOrd="0" presId="urn:microsoft.com/office/officeart/2005/8/layout/radial2"/>
    <dgm:cxn modelId="{6611FA40-BC18-4CCB-BE4D-EC0AB921AFC5}" type="presParOf" srcId="{FF910F10-61C2-45B2-9073-B6A699196F2A}" destId="{982EE767-4EF2-4685-B678-E983F8A3E760}" srcOrd="1" destOrd="0" presId="urn:microsoft.com/office/officeart/2005/8/layout/radial2"/>
    <dgm:cxn modelId="{341C873F-FC83-43F1-8C27-9E70290B7A78}" type="presParOf" srcId="{F99EFE03-5C5D-41BA-B4DD-0F2F8B518EFF}" destId="{3583557E-343E-4BB8-9593-04AF432DA258}" srcOrd="1" destOrd="0" presId="urn:microsoft.com/office/officeart/2005/8/layout/radial2"/>
    <dgm:cxn modelId="{2519DD67-D14E-4CCD-B138-6193263B3C01}" type="presParOf" srcId="{F99EFE03-5C5D-41BA-B4DD-0F2F8B518EFF}" destId="{A74BF884-5B66-443E-BFE5-65B03B0DCDBE}" srcOrd="2" destOrd="0" presId="urn:microsoft.com/office/officeart/2005/8/layout/radial2"/>
    <dgm:cxn modelId="{FBE5CC45-3309-4160-AA74-71ED89022879}" type="presParOf" srcId="{A74BF884-5B66-443E-BFE5-65B03B0DCDBE}" destId="{03F41351-1923-4820-871A-1F2F65182CDA}" srcOrd="0" destOrd="0" presId="urn:microsoft.com/office/officeart/2005/8/layout/radial2"/>
    <dgm:cxn modelId="{17987928-3349-4917-A7A3-D922ABB70FF6}" type="presParOf" srcId="{A74BF884-5B66-443E-BFE5-65B03B0DCDBE}" destId="{6D81127A-49E9-4D74-B73A-462C3CDFD8B8}" srcOrd="1" destOrd="0" presId="urn:microsoft.com/office/officeart/2005/8/layout/radial2"/>
    <dgm:cxn modelId="{41C4A5F5-FE76-47D9-9B7D-25A8A071072C}" type="presParOf" srcId="{F99EFE03-5C5D-41BA-B4DD-0F2F8B518EFF}" destId="{2629C16A-356C-43FE-A45F-7B5938E02CD5}" srcOrd="3" destOrd="0" presId="urn:microsoft.com/office/officeart/2005/8/layout/radial2"/>
    <dgm:cxn modelId="{434EDE03-2EBE-427B-A077-E5DB8255A664}" type="presParOf" srcId="{F99EFE03-5C5D-41BA-B4DD-0F2F8B518EFF}" destId="{FB3D7E92-5B08-4D55-8769-BEC5401C743D}" srcOrd="4" destOrd="0" presId="urn:microsoft.com/office/officeart/2005/8/layout/radial2"/>
    <dgm:cxn modelId="{F43A9A8C-5950-4A50-A0C0-A27328DCDD41}" type="presParOf" srcId="{FB3D7E92-5B08-4D55-8769-BEC5401C743D}" destId="{E77E8960-15EA-427D-A08E-10A32B5A9049}" srcOrd="0" destOrd="0" presId="urn:microsoft.com/office/officeart/2005/8/layout/radial2"/>
    <dgm:cxn modelId="{210CF686-1E87-4DFF-A834-3D14E55AAB84}" type="presParOf" srcId="{FB3D7E92-5B08-4D55-8769-BEC5401C743D}" destId="{509FCB6A-460A-4EA2-959C-FC03D75C1155}" srcOrd="1" destOrd="0" presId="urn:microsoft.com/office/officeart/2005/8/layout/radial2"/>
    <dgm:cxn modelId="{C22D590F-E31B-4DCD-9EE5-34411BD566CD}" type="presParOf" srcId="{F99EFE03-5C5D-41BA-B4DD-0F2F8B518EFF}" destId="{7A76616D-8FE8-43A8-AFD0-3E2207361CDF}" srcOrd="5" destOrd="0" presId="urn:microsoft.com/office/officeart/2005/8/layout/radial2"/>
    <dgm:cxn modelId="{2BA63E28-BE0A-434D-B81D-629B6F1E53C9}" type="presParOf" srcId="{F99EFE03-5C5D-41BA-B4DD-0F2F8B518EFF}" destId="{7A57D95E-FC82-4D10-BE82-1144DB5472E1}" srcOrd="6" destOrd="0" presId="urn:microsoft.com/office/officeart/2005/8/layout/radial2"/>
    <dgm:cxn modelId="{E0155783-160A-49CA-9B5D-D18D736A3C02}" type="presParOf" srcId="{7A57D95E-FC82-4D10-BE82-1144DB5472E1}" destId="{954CC707-80A8-4DE6-A3A0-CE29A314A727}" srcOrd="0" destOrd="0" presId="urn:microsoft.com/office/officeart/2005/8/layout/radial2"/>
    <dgm:cxn modelId="{B56B0CE6-1FB2-4BE8-AAE2-7C7D47D9C411}" type="presParOf" srcId="{7A57D95E-FC82-4D10-BE82-1144DB5472E1}" destId="{55360418-FE60-4F6B-9726-FBCA517A493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34A64-3F3F-430B-A2B4-CEB28580A2FD}">
      <dsp:nvSpPr>
        <dsp:cNvPr id="0" name=""/>
        <dsp:cNvSpPr/>
      </dsp:nvSpPr>
      <dsp:spPr>
        <a:xfrm>
          <a:off x="1782775" y="0"/>
          <a:ext cx="2274949" cy="16703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1. Da je primalac dobara ili usluga izvršio ispravku odbitka prethodnog poreza</a:t>
          </a:r>
          <a:endParaRPr lang="sr-Latn-RS" sz="1500" kern="1200" dirty="0"/>
        </a:p>
      </dsp:txBody>
      <dsp:txXfrm>
        <a:off x="2146767" y="0"/>
        <a:ext cx="1910957" cy="1670398"/>
      </dsp:txXfrm>
    </dsp:sp>
    <dsp:sp modelId="{95AF6A63-AC2D-4F22-93C5-F029AD5AD85F}">
      <dsp:nvSpPr>
        <dsp:cNvPr id="0" name=""/>
        <dsp:cNvSpPr/>
      </dsp:nvSpPr>
      <dsp:spPr>
        <a:xfrm>
          <a:off x="1790896" y="1904072"/>
          <a:ext cx="2274949" cy="16703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2. Da ga je primalac dobara ili usluga o izvršenoj ispravci odbitka prethodnog poreza pismeno obavestio</a:t>
          </a:r>
          <a:endParaRPr lang="sr-Latn-RS" sz="1500" kern="1200" dirty="0"/>
        </a:p>
      </dsp:txBody>
      <dsp:txXfrm>
        <a:off x="2154888" y="1904072"/>
        <a:ext cx="1910957" cy="1670398"/>
      </dsp:txXfrm>
    </dsp:sp>
    <dsp:sp modelId="{2FA1F425-6684-45A4-A04F-8ED108939130}">
      <dsp:nvSpPr>
        <dsp:cNvPr id="0" name=""/>
        <dsp:cNvSpPr/>
      </dsp:nvSpPr>
      <dsp:spPr>
        <a:xfrm>
          <a:off x="0" y="64757"/>
          <a:ext cx="1543033" cy="35097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Imao pravo na odbitak prethodnog poreza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800" kern="1200" dirty="0" smtClean="0"/>
        </a:p>
      </dsp:txBody>
      <dsp:txXfrm>
        <a:off x="225972" y="578743"/>
        <a:ext cx="1091089" cy="2481741"/>
      </dsp:txXfrm>
    </dsp:sp>
    <dsp:sp modelId="{6DF1C35B-85C6-4F1F-B9EB-446D7921C3D2}">
      <dsp:nvSpPr>
        <dsp:cNvPr id="0" name=""/>
        <dsp:cNvSpPr/>
      </dsp:nvSpPr>
      <dsp:spPr>
        <a:xfrm>
          <a:off x="5771286" y="56442"/>
          <a:ext cx="2942501" cy="16701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1. Dokument o smanjenju osnovice izdat u skladu sa članom 15. Pravilnika o računima, </a:t>
          </a:r>
          <a:r>
            <a:rPr lang="vi-VN" sz="1600" kern="1200" dirty="0" smtClean="0"/>
            <a:t>a potvrđen od strane primaoca dobara ili usluga (npr. knjižno odobrenje)</a:t>
          </a:r>
          <a:endParaRPr lang="sr-Latn-RS" sz="1600" kern="1200" dirty="0"/>
        </a:p>
      </dsp:txBody>
      <dsp:txXfrm>
        <a:off x="6242086" y="56442"/>
        <a:ext cx="2471701" cy="1670173"/>
      </dsp:txXfrm>
    </dsp:sp>
    <dsp:sp modelId="{BC981929-04AC-485F-AECA-707619016E64}">
      <dsp:nvSpPr>
        <dsp:cNvPr id="0" name=""/>
        <dsp:cNvSpPr/>
      </dsp:nvSpPr>
      <dsp:spPr>
        <a:xfrm>
          <a:off x="5772594" y="1865909"/>
          <a:ext cx="2941193" cy="1670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2. Neki drugi dokument kojim se potvrđuje smanjenje naknade – izdat od strane obveznika koji je izvršio promet - a potvrđen od strane kupca – npr. nalog za ispravku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600" kern="1200" dirty="0"/>
        </a:p>
      </dsp:txBody>
      <dsp:txXfrm>
        <a:off x="6243185" y="1865909"/>
        <a:ext cx="2470602" cy="1670917"/>
      </dsp:txXfrm>
    </dsp:sp>
    <dsp:sp modelId="{C9B73887-7309-4471-B0E1-23C45CDC6A7E}">
      <dsp:nvSpPr>
        <dsp:cNvPr id="0" name=""/>
        <dsp:cNvSpPr/>
      </dsp:nvSpPr>
      <dsp:spPr>
        <a:xfrm>
          <a:off x="4120408" y="309548"/>
          <a:ext cx="1483727" cy="32506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Nije imao pravo na odbitak prethodnog poreza</a:t>
          </a:r>
          <a:endParaRPr lang="sr-Latn-RS" sz="1800" kern="1200" dirty="0"/>
        </a:p>
      </dsp:txBody>
      <dsp:txXfrm>
        <a:off x="4337695" y="785588"/>
        <a:ext cx="1049153" cy="2298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86B5-009A-4497-8E5E-B8F8CB7C0655}">
      <dsp:nvSpPr>
        <dsp:cNvPr id="0" name=""/>
        <dsp:cNvSpPr/>
      </dsp:nvSpPr>
      <dsp:spPr>
        <a:xfrm>
          <a:off x="1005355" y="592890"/>
          <a:ext cx="1187944" cy="879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/>
            <a:t>promena u strukturi naknade</a:t>
          </a:r>
          <a:endParaRPr lang="sr-Latn-RS" sz="1600" b="1" kern="1200" dirty="0"/>
        </a:p>
      </dsp:txBody>
      <dsp:txXfrm>
        <a:off x="1005355" y="592890"/>
        <a:ext cx="1187944" cy="879988"/>
      </dsp:txXfrm>
    </dsp:sp>
    <dsp:sp modelId="{08C06771-11F4-4999-A27D-0C47D939ADF8}">
      <dsp:nvSpPr>
        <dsp:cNvPr id="0" name=""/>
        <dsp:cNvSpPr/>
      </dsp:nvSpPr>
      <dsp:spPr>
        <a:xfrm>
          <a:off x="2049644" y="565969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E0EC0-1266-41ED-A0D7-7104D6820D6B}">
      <dsp:nvSpPr>
        <dsp:cNvPr id="0" name=""/>
        <dsp:cNvSpPr/>
      </dsp:nvSpPr>
      <dsp:spPr>
        <a:xfrm>
          <a:off x="975647" y="528688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C8AB5-4E27-476D-A20F-3D28E7F8A168}">
      <dsp:nvSpPr>
        <dsp:cNvPr id="0" name=""/>
        <dsp:cNvSpPr/>
      </dsp:nvSpPr>
      <dsp:spPr>
        <a:xfrm>
          <a:off x="1141034" y="431138"/>
          <a:ext cx="148493" cy="148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1128F-D8D3-41F0-AEDE-41E66CE2E65C}">
      <dsp:nvSpPr>
        <dsp:cNvPr id="0" name=""/>
        <dsp:cNvSpPr/>
      </dsp:nvSpPr>
      <dsp:spPr>
        <a:xfrm>
          <a:off x="1195434" y="1573521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B98E6-CD5D-46E9-B1DE-C7B913EF5355}">
      <dsp:nvSpPr>
        <dsp:cNvPr id="0" name=""/>
        <dsp:cNvSpPr/>
      </dsp:nvSpPr>
      <dsp:spPr>
        <a:xfrm>
          <a:off x="880480" y="677372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8B2C5-3B46-493C-8602-BC1D7D1CB6DE}">
      <dsp:nvSpPr>
        <dsp:cNvPr id="0" name=""/>
        <dsp:cNvSpPr/>
      </dsp:nvSpPr>
      <dsp:spPr>
        <a:xfrm>
          <a:off x="1757234" y="318670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475F9-F62B-4CED-B8A9-396AADDF7824}">
      <dsp:nvSpPr>
        <dsp:cNvPr id="0" name=""/>
        <dsp:cNvSpPr/>
      </dsp:nvSpPr>
      <dsp:spPr>
        <a:xfrm>
          <a:off x="1925139" y="432325"/>
          <a:ext cx="148493" cy="148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860E0-2BBF-47FB-B883-9C8A87962F29}">
      <dsp:nvSpPr>
        <dsp:cNvPr id="0" name=""/>
        <dsp:cNvSpPr/>
      </dsp:nvSpPr>
      <dsp:spPr>
        <a:xfrm>
          <a:off x="2187584" y="785523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2162F-ADB4-41DF-9C26-9A6C7BD65E51}">
      <dsp:nvSpPr>
        <dsp:cNvPr id="0" name=""/>
        <dsp:cNvSpPr/>
      </dsp:nvSpPr>
      <dsp:spPr>
        <a:xfrm>
          <a:off x="1607530" y="1423226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D6991-6CA1-436F-95D5-399C7D3A3024}">
      <dsp:nvSpPr>
        <dsp:cNvPr id="0" name=""/>
        <dsp:cNvSpPr/>
      </dsp:nvSpPr>
      <dsp:spPr>
        <a:xfrm>
          <a:off x="1403726" y="273569"/>
          <a:ext cx="242988" cy="242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5C795-C853-4A83-A453-32BA71889D08}">
      <dsp:nvSpPr>
        <dsp:cNvPr id="0" name=""/>
        <dsp:cNvSpPr/>
      </dsp:nvSpPr>
      <dsp:spPr>
        <a:xfrm>
          <a:off x="2209151" y="1090786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8653A-68A3-4AEB-840F-0E5F70ABE265}">
      <dsp:nvSpPr>
        <dsp:cNvPr id="0" name=""/>
        <dsp:cNvSpPr/>
      </dsp:nvSpPr>
      <dsp:spPr>
        <a:xfrm>
          <a:off x="1065248" y="1388000"/>
          <a:ext cx="148493" cy="148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68CD1-8611-43E6-8239-BD487374A2F3}">
      <dsp:nvSpPr>
        <dsp:cNvPr id="0" name=""/>
        <dsp:cNvSpPr/>
      </dsp:nvSpPr>
      <dsp:spPr>
        <a:xfrm>
          <a:off x="781985" y="824942"/>
          <a:ext cx="215989" cy="215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EA645-3041-4F9E-93E0-FA10EF0BD9A6}">
      <dsp:nvSpPr>
        <dsp:cNvPr id="0" name=""/>
        <dsp:cNvSpPr/>
      </dsp:nvSpPr>
      <dsp:spPr>
        <a:xfrm>
          <a:off x="817039" y="1095744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D4C4E-7340-4183-A8CE-0FA63F884235}">
      <dsp:nvSpPr>
        <dsp:cNvPr id="0" name=""/>
        <dsp:cNvSpPr/>
      </dsp:nvSpPr>
      <dsp:spPr>
        <a:xfrm>
          <a:off x="784361" y="1296629"/>
          <a:ext cx="148493" cy="148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6B60A-86D1-4B59-B1B2-D877A0080391}">
      <dsp:nvSpPr>
        <dsp:cNvPr id="0" name=""/>
        <dsp:cNvSpPr/>
      </dsp:nvSpPr>
      <dsp:spPr>
        <a:xfrm>
          <a:off x="1429803" y="1584033"/>
          <a:ext cx="94495" cy="9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0A83F-DBC7-47B4-90D9-076CF3C1828D}">
      <dsp:nvSpPr>
        <dsp:cNvPr id="0" name=""/>
        <dsp:cNvSpPr/>
      </dsp:nvSpPr>
      <dsp:spPr>
        <a:xfrm>
          <a:off x="1772398" y="1443574"/>
          <a:ext cx="215989" cy="215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6BAE-DEB0-497D-9FB6-3CFE296CE5AC}">
      <dsp:nvSpPr>
        <dsp:cNvPr id="0" name=""/>
        <dsp:cNvSpPr/>
      </dsp:nvSpPr>
      <dsp:spPr>
        <a:xfrm>
          <a:off x="2083614" y="1295633"/>
          <a:ext cx="148493" cy="148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5F1A6-61FC-4318-B99E-5B3307BA3003}">
      <dsp:nvSpPr>
        <dsp:cNvPr id="0" name=""/>
        <dsp:cNvSpPr/>
      </dsp:nvSpPr>
      <dsp:spPr>
        <a:xfrm>
          <a:off x="2724992" y="537035"/>
          <a:ext cx="436103" cy="8325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19818-8162-431E-A77A-5074A891C0D2}">
      <dsp:nvSpPr>
        <dsp:cNvPr id="0" name=""/>
        <dsp:cNvSpPr/>
      </dsp:nvSpPr>
      <dsp:spPr>
        <a:xfrm>
          <a:off x="3402395" y="501406"/>
          <a:ext cx="1189371" cy="83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uz</a:t>
          </a:r>
          <a:r>
            <a:rPr lang="sr-Latn-RS" sz="1600" kern="1200" baseline="0" dirty="0" smtClean="0"/>
            <a:t> </a:t>
          </a:r>
          <a:r>
            <a:rPr lang="sr-Latn-RS" sz="1600" kern="1200" baseline="0" dirty="0" err="1" smtClean="0"/>
            <a:t>protivčinidbu</a:t>
          </a:r>
          <a:r>
            <a:rPr lang="sr-Latn-RS" sz="1600" kern="1200" baseline="0" dirty="0" smtClean="0"/>
            <a:t> kupca prodavcu</a:t>
          </a:r>
          <a:endParaRPr lang="sr-Latn-RS" sz="1600" kern="1200" dirty="0"/>
        </a:p>
      </dsp:txBody>
      <dsp:txXfrm>
        <a:off x="3402395" y="501406"/>
        <a:ext cx="1189371" cy="832560"/>
      </dsp:txXfrm>
    </dsp:sp>
    <dsp:sp modelId="{F670429A-271E-4D73-A6A5-C0CD7C8ACC8E}">
      <dsp:nvSpPr>
        <dsp:cNvPr id="0" name=""/>
        <dsp:cNvSpPr/>
      </dsp:nvSpPr>
      <dsp:spPr>
        <a:xfrm>
          <a:off x="4923118" y="489537"/>
          <a:ext cx="436103" cy="8325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D7454-515F-4F2B-9898-746FB762258F}">
      <dsp:nvSpPr>
        <dsp:cNvPr id="0" name=""/>
        <dsp:cNvSpPr/>
      </dsp:nvSpPr>
      <dsp:spPr>
        <a:xfrm>
          <a:off x="5593406" y="412731"/>
          <a:ext cx="1924020" cy="1010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smanjenje novčanog iznosa naknade</a:t>
          </a:r>
          <a:endParaRPr lang="sr-Latn-RS" sz="1400" kern="1200" dirty="0"/>
        </a:p>
      </dsp:txBody>
      <dsp:txXfrm>
        <a:off x="5875172" y="560784"/>
        <a:ext cx="1360488" cy="714860"/>
      </dsp:txXfrm>
    </dsp:sp>
    <dsp:sp modelId="{09E80A1D-54AD-4273-8CB0-31795A599AE6}">
      <dsp:nvSpPr>
        <dsp:cNvPr id="0" name=""/>
        <dsp:cNvSpPr/>
      </dsp:nvSpPr>
      <dsp:spPr>
        <a:xfrm>
          <a:off x="1677278" y="1884725"/>
          <a:ext cx="4654571" cy="733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Ne dolazi do smanjenja naknade za izvršeni promet</a:t>
          </a:r>
          <a:endParaRPr lang="sr-Latn-RS" sz="2000" kern="1200" dirty="0"/>
        </a:p>
      </dsp:txBody>
      <dsp:txXfrm>
        <a:off x="1677278" y="1884725"/>
        <a:ext cx="4654571" cy="733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29DF0-6D98-46CE-9867-D0E76467C564}">
      <dsp:nvSpPr>
        <dsp:cNvPr id="0" name=""/>
        <dsp:cNvSpPr/>
      </dsp:nvSpPr>
      <dsp:spPr>
        <a:xfrm rot="5400000">
          <a:off x="5566799" y="-2343718"/>
          <a:ext cx="704679" cy="55709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300" kern="1200" dirty="0" smtClean="0"/>
            <a:t>Ako je vraćanje predviđeno propisom ili ugovorom</a:t>
          </a:r>
          <a:endParaRPr lang="sr-Latn-R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300" kern="1200" dirty="0" smtClean="0"/>
            <a:t>Mišljenje MF 011-00-01309/2015-04 od 25.11.2015. </a:t>
          </a:r>
          <a:endParaRPr lang="sr-Latn-RS" sz="1300" kern="1200" dirty="0"/>
        </a:p>
      </dsp:txBody>
      <dsp:txXfrm rot="-5400000">
        <a:off x="3133662" y="123819"/>
        <a:ext cx="5536554" cy="635879"/>
      </dsp:txXfrm>
    </dsp:sp>
    <dsp:sp modelId="{98FE419C-4D5B-4DFE-8612-13C3E2C01A5D}">
      <dsp:nvSpPr>
        <dsp:cNvPr id="0" name=""/>
        <dsp:cNvSpPr/>
      </dsp:nvSpPr>
      <dsp:spPr>
        <a:xfrm>
          <a:off x="0" y="1334"/>
          <a:ext cx="3133662" cy="880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200" kern="1200" dirty="0" smtClean="0"/>
            <a:t>Istekao ili ističe rok trajanja </a:t>
          </a:r>
          <a:endParaRPr lang="sr-Latn-RS" sz="3200" kern="1200" dirty="0"/>
        </a:p>
      </dsp:txBody>
      <dsp:txXfrm>
        <a:off x="43000" y="44334"/>
        <a:ext cx="3047662" cy="794849"/>
      </dsp:txXfrm>
    </dsp:sp>
    <dsp:sp modelId="{9B63F1BF-1CC7-49FA-A694-45B599CC4ED0}">
      <dsp:nvSpPr>
        <dsp:cNvPr id="0" name=""/>
        <dsp:cNvSpPr/>
      </dsp:nvSpPr>
      <dsp:spPr>
        <a:xfrm rot="5400000">
          <a:off x="5566799" y="-1418825"/>
          <a:ext cx="704679" cy="55709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300" kern="1200" dirty="0" smtClean="0"/>
            <a:t>Zakon o zaštiti potrošača</a:t>
          </a:r>
          <a:endParaRPr lang="sr-Latn-RS" sz="1300" kern="1200" dirty="0"/>
        </a:p>
      </dsp:txBody>
      <dsp:txXfrm rot="-5400000">
        <a:off x="3133662" y="1048712"/>
        <a:ext cx="5536554" cy="635879"/>
      </dsp:txXfrm>
    </dsp:sp>
    <dsp:sp modelId="{88CD909F-9EC1-4201-81AD-9088E0139B26}">
      <dsp:nvSpPr>
        <dsp:cNvPr id="0" name=""/>
        <dsp:cNvSpPr/>
      </dsp:nvSpPr>
      <dsp:spPr>
        <a:xfrm>
          <a:off x="0" y="926226"/>
          <a:ext cx="3133662" cy="880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200" kern="1200" dirty="0" smtClean="0"/>
            <a:t>Reklamacija</a:t>
          </a:r>
          <a:endParaRPr lang="sr-Latn-RS" sz="3200" kern="1200" dirty="0"/>
        </a:p>
      </dsp:txBody>
      <dsp:txXfrm>
        <a:off x="43000" y="969226"/>
        <a:ext cx="3047662" cy="794849"/>
      </dsp:txXfrm>
    </dsp:sp>
    <dsp:sp modelId="{D35CE8C3-8B2A-428F-90DA-3923C8526E69}">
      <dsp:nvSpPr>
        <dsp:cNvPr id="0" name=""/>
        <dsp:cNvSpPr/>
      </dsp:nvSpPr>
      <dsp:spPr>
        <a:xfrm rot="5400000">
          <a:off x="5566799" y="-493933"/>
          <a:ext cx="704679" cy="55709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300" kern="1200" dirty="0" smtClean="0"/>
            <a:t>U slučaju materijalnih nedostataka i/ili pravnih nedostataka stvari</a:t>
          </a:r>
          <a:endParaRPr lang="sr-Latn-R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300" kern="1200" dirty="0" smtClean="0"/>
            <a:t>U momentu prelaza rizika sa dobavljača na kupca ili da su posledica uzroka koji je postojao pre prelaza rizika</a:t>
          </a:r>
          <a:endParaRPr lang="sr-Latn-RS" sz="1300" kern="1200" dirty="0"/>
        </a:p>
      </dsp:txBody>
      <dsp:txXfrm rot="-5400000">
        <a:off x="3133662" y="1973604"/>
        <a:ext cx="5536554" cy="635879"/>
      </dsp:txXfrm>
    </dsp:sp>
    <dsp:sp modelId="{D8B4B7A5-A899-467C-91F3-00653CAF9CA6}">
      <dsp:nvSpPr>
        <dsp:cNvPr id="0" name=""/>
        <dsp:cNvSpPr/>
      </dsp:nvSpPr>
      <dsp:spPr>
        <a:xfrm>
          <a:off x="0" y="1851118"/>
          <a:ext cx="3133662" cy="880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100" kern="1200" dirty="0" smtClean="0"/>
            <a:t>Raskid ugovora</a:t>
          </a:r>
          <a:endParaRPr lang="sr-Latn-RS" sz="3100" kern="1200" dirty="0"/>
        </a:p>
      </dsp:txBody>
      <dsp:txXfrm>
        <a:off x="43000" y="1894118"/>
        <a:ext cx="3047662" cy="794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4B3FE-FF3B-4EB4-9894-246DF46CB11D}">
      <dsp:nvSpPr>
        <dsp:cNvPr id="0" name=""/>
        <dsp:cNvSpPr/>
      </dsp:nvSpPr>
      <dsp:spPr>
        <a:xfrm>
          <a:off x="0" y="789912"/>
          <a:ext cx="771896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5FC91-6D11-4036-B6E4-1A6EED5247A5}">
      <dsp:nvSpPr>
        <dsp:cNvPr id="0" name=""/>
        <dsp:cNvSpPr/>
      </dsp:nvSpPr>
      <dsp:spPr>
        <a:xfrm>
          <a:off x="385571" y="131408"/>
          <a:ext cx="5397996" cy="883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31" tIns="0" rIns="2042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/>
            <a:t>Kako se naknadno odobreni popusti evidentiraju u poslovnim knjigama kupaca i dobavljača?</a:t>
          </a:r>
          <a:endParaRPr lang="sr-Latn-RS" sz="1800" b="1" kern="1200" dirty="0"/>
        </a:p>
      </dsp:txBody>
      <dsp:txXfrm>
        <a:off x="428706" y="174543"/>
        <a:ext cx="5311726" cy="797347"/>
      </dsp:txXfrm>
    </dsp:sp>
    <dsp:sp modelId="{D837B8C0-294B-40F9-9C4C-9AA82794314A}">
      <dsp:nvSpPr>
        <dsp:cNvPr id="0" name=""/>
        <dsp:cNvSpPr/>
      </dsp:nvSpPr>
      <dsp:spPr>
        <a:xfrm>
          <a:off x="0" y="1909957"/>
          <a:ext cx="771896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85DAD-C420-4113-81BC-C200DF07D173}">
      <dsp:nvSpPr>
        <dsp:cNvPr id="0" name=""/>
        <dsp:cNvSpPr/>
      </dsp:nvSpPr>
      <dsp:spPr>
        <a:xfrm>
          <a:off x="385571" y="1218312"/>
          <a:ext cx="5397996" cy="898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31" tIns="0" rIns="2042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/>
            <a:t>Trenutak „nastanka“ knjižnog odobrenja i knjiženje u skladu sa istim</a:t>
          </a:r>
          <a:endParaRPr lang="sr-Latn-RS" sz="1800" b="1" kern="1200" dirty="0"/>
        </a:p>
      </dsp:txBody>
      <dsp:txXfrm>
        <a:off x="429422" y="1262163"/>
        <a:ext cx="5310294" cy="810582"/>
      </dsp:txXfrm>
    </dsp:sp>
    <dsp:sp modelId="{9C570FA4-A945-4302-9918-A4784D1AC03B}">
      <dsp:nvSpPr>
        <dsp:cNvPr id="0" name=""/>
        <dsp:cNvSpPr/>
      </dsp:nvSpPr>
      <dsp:spPr>
        <a:xfrm>
          <a:off x="0" y="2989984"/>
          <a:ext cx="771896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C610C-0238-4FE0-B9B7-FFCE8720F745}">
      <dsp:nvSpPr>
        <dsp:cNvPr id="0" name=""/>
        <dsp:cNvSpPr/>
      </dsp:nvSpPr>
      <dsp:spPr>
        <a:xfrm>
          <a:off x="413224" y="2365170"/>
          <a:ext cx="5397996" cy="858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31" tIns="0" rIns="2042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/>
            <a:t>Projekcija prihoda/rashoda po osnovu naknadnih odobrenja</a:t>
          </a:r>
          <a:endParaRPr lang="sr-Latn-RS" sz="1800" b="1" kern="1200" dirty="0"/>
        </a:p>
      </dsp:txBody>
      <dsp:txXfrm>
        <a:off x="455121" y="2407067"/>
        <a:ext cx="5314202" cy="7744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6616D-8FE8-43A8-AFD0-3E2207361CDF}">
      <dsp:nvSpPr>
        <dsp:cNvPr id="0" name=""/>
        <dsp:cNvSpPr/>
      </dsp:nvSpPr>
      <dsp:spPr>
        <a:xfrm rot="1672037">
          <a:off x="1639850" y="2705292"/>
          <a:ext cx="1458068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1458068" y="2882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9C16A-356C-43FE-A45F-7B5938E02CD5}">
      <dsp:nvSpPr>
        <dsp:cNvPr id="0" name=""/>
        <dsp:cNvSpPr/>
      </dsp:nvSpPr>
      <dsp:spPr>
        <a:xfrm rot="169481">
          <a:off x="1723834" y="2059645"/>
          <a:ext cx="923440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923440" y="2882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3557E-343E-4BB8-9593-04AF432DA258}">
      <dsp:nvSpPr>
        <dsp:cNvPr id="0" name=""/>
        <dsp:cNvSpPr/>
      </dsp:nvSpPr>
      <dsp:spPr>
        <a:xfrm rot="20129466">
          <a:off x="1667597" y="1430098"/>
          <a:ext cx="1260713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1260713" y="2882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EE767-4EF2-4685-B678-E983F8A3E760}">
      <dsp:nvSpPr>
        <dsp:cNvPr id="0" name=""/>
        <dsp:cNvSpPr/>
      </dsp:nvSpPr>
      <dsp:spPr>
        <a:xfrm>
          <a:off x="259379" y="1055921"/>
          <a:ext cx="1952625" cy="1952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41351-1923-4820-871A-1F2F65182CDA}">
      <dsp:nvSpPr>
        <dsp:cNvPr id="0" name=""/>
        <dsp:cNvSpPr/>
      </dsp:nvSpPr>
      <dsp:spPr>
        <a:xfrm>
          <a:off x="2638711" y="237361"/>
          <a:ext cx="2091812" cy="1178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u istom obračunskom periodu kada i isporuka</a:t>
          </a:r>
          <a:endParaRPr lang="sr-Latn-RS" sz="1600" kern="1200" dirty="0"/>
        </a:p>
      </dsp:txBody>
      <dsp:txXfrm>
        <a:off x="2945050" y="409982"/>
        <a:ext cx="1479134" cy="833491"/>
      </dsp:txXfrm>
    </dsp:sp>
    <dsp:sp modelId="{E77E8960-15EA-427D-A08E-10A32B5A9049}">
      <dsp:nvSpPr>
        <dsp:cNvPr id="0" name=""/>
        <dsp:cNvSpPr/>
      </dsp:nvSpPr>
      <dsp:spPr>
        <a:xfrm>
          <a:off x="2642728" y="1573263"/>
          <a:ext cx="2091601" cy="1178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kao (korektivni) događaj nakon datuma bilansa stanja</a:t>
          </a:r>
          <a:endParaRPr lang="sr-Latn-RS" sz="1600" kern="1200" dirty="0"/>
        </a:p>
      </dsp:txBody>
      <dsp:txXfrm>
        <a:off x="2949036" y="1745884"/>
        <a:ext cx="1478985" cy="833491"/>
      </dsp:txXfrm>
    </dsp:sp>
    <dsp:sp modelId="{954CC707-80A8-4DE6-A3A0-CE29A314A727}">
      <dsp:nvSpPr>
        <dsp:cNvPr id="0" name=""/>
        <dsp:cNvSpPr/>
      </dsp:nvSpPr>
      <dsp:spPr>
        <a:xfrm>
          <a:off x="2730249" y="2888781"/>
          <a:ext cx="2091601" cy="1178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u narednom obračunskom periodu nakon odobravanja FI</a:t>
          </a:r>
          <a:endParaRPr lang="sr-Latn-RS" sz="1600" kern="1200" dirty="0"/>
        </a:p>
      </dsp:txBody>
      <dsp:txXfrm>
        <a:off x="3036557" y="3061402"/>
        <a:ext cx="1478985" cy="833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9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263"/>
            <a:ext cx="8969375" cy="424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601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870"/>
            <a:ext cx="8229600" cy="730125"/>
          </a:xfrm>
        </p:spPr>
        <p:txBody>
          <a:bodyPr/>
          <a:lstStyle/>
          <a:p>
            <a:r>
              <a:rPr lang="sr-Latn-RS" sz="2600" dirty="0" err="1" smtClean="0"/>
              <a:t>nAKNADNA</a:t>
            </a:r>
            <a:r>
              <a:rPr lang="sr-Latn-RS" sz="2600" dirty="0" smtClean="0"/>
              <a:t> ODOBRENJA – KUPCI I DOBAVLJAČI</a:t>
            </a:r>
            <a:endParaRPr lang="sr-Latn-R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Bojana </a:t>
            </a:r>
            <a:r>
              <a:rPr lang="sr-Latn-RS" dirty="0" err="1" smtClean="0"/>
              <a:t>Šangić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23. i 24. novembar 2017. godine</a:t>
            </a:r>
          </a:p>
          <a:p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5008" y="1009403"/>
            <a:ext cx="8560568" cy="3396342"/>
          </a:xfrm>
        </p:spPr>
        <p:txBody>
          <a:bodyPr/>
          <a:lstStyle/>
          <a:p>
            <a:endParaRPr lang="sr-Latn-RS" sz="2000" dirty="0" smtClean="0"/>
          </a:p>
          <a:p>
            <a:r>
              <a:rPr lang="vi-VN" sz="2000" b="1" i="1" dirty="0" smtClean="0">
                <a:solidFill>
                  <a:schemeClr val="bg2">
                    <a:lumMod val="50000"/>
                  </a:schemeClr>
                </a:solidFill>
              </a:rPr>
              <a:t>Primer </a:t>
            </a:r>
            <a:r>
              <a:rPr lang="vi-VN" sz="2000" b="1" i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: Jedan od načina za precizno identifikovanje zaliha na kraju godine koje su ostale na stanju, a po osnovu kojih je dobavljač naknadno ispostavio popuste, koji su unapred ugovorom definisani, jeste da društvo pod posebnom šifrom artikla u svom programu vodi zalihe koje nabavlja od određenog dobavljača sa kojim ima ugovorene popuste. Pri tom treba imati u vidu da li se navedene zalihe mogu i fizički identifikovati kao zalihe konkretnog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</a:rPr>
              <a:t>dobavljača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5008" y="2576132"/>
            <a:ext cx="8604108" cy="1722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54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5008" y="1009403"/>
            <a:ext cx="8560568" cy="3396342"/>
          </a:xfrm>
        </p:spPr>
        <p:txBody>
          <a:bodyPr/>
          <a:lstStyle/>
          <a:p>
            <a:endParaRPr lang="sr-Latn-RS" sz="2000" dirty="0" smtClean="0"/>
          </a:p>
          <a:p>
            <a:r>
              <a:rPr lang="vi-VN" sz="2000" b="1" i="1" dirty="0">
                <a:solidFill>
                  <a:schemeClr val="bg2">
                    <a:lumMod val="50000"/>
                  </a:schemeClr>
                </a:solidFill>
              </a:rPr>
              <a:t>Primer 2: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Društvo „X“ je po osnovu unapred dogovorenih superrabata za ostvareni promet robe u zemlji Društva „Y“ izdalo knjižno odobrenje na kojem je kao 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osnov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navelo da je knjižno odobrenje izdato u cilju sanacije i marketinškog podsticaja za  razvoj i unapređenje tržišta zemlje Društva „Y“. Navedeni opis u knjižnom odobrenju u zemlji Društva „Y“ imao je za posledicu drugačije tumačenje odnosno ukazivao je na pružanje marketinških usluga, za koje nema podloge u smislu opisa/izveštaja tj. dokaza o sprovedenim marketinškim aktivnostima.</a:t>
            </a:r>
            <a:endParaRPr lang="sr-Latn-RS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5008" y="2576132"/>
            <a:ext cx="8604108" cy="1722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08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5008" y="1235033"/>
            <a:ext cx="8560568" cy="3170711"/>
          </a:xfrm>
        </p:spPr>
        <p:txBody>
          <a:bodyPr/>
          <a:lstStyle/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 smtClean="0"/>
          </a:p>
          <a:p>
            <a:endParaRPr lang="sr-Latn-RS" sz="2000" dirty="0" smtClean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5008" y="2576132"/>
            <a:ext cx="8604108" cy="1722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56800" y="843292"/>
            <a:ext cx="421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 Trenutak </a:t>
            </a:r>
            <a:r>
              <a:rPr lang="sr-Latn-RS" dirty="0"/>
              <a:t>nastanka knjižnog odobrenja: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06722121"/>
              </p:ext>
            </p:extLst>
          </p:nvPr>
        </p:nvGraphicFramePr>
        <p:xfrm>
          <a:off x="1417122" y="9752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5705" y="2407328"/>
            <a:ext cx="128818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r>
              <a:rPr lang="sr-Latn-RS" b="1" dirty="0" smtClean="0"/>
              <a:t>Knjižno odobrenje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409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5008" y="1235033"/>
            <a:ext cx="8560568" cy="3170711"/>
          </a:xfrm>
        </p:spPr>
        <p:txBody>
          <a:bodyPr/>
          <a:lstStyle/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 smtClean="0"/>
          </a:p>
          <a:p>
            <a:endParaRPr lang="sr-Latn-RS" sz="2000" dirty="0" smtClean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5008" y="2576132"/>
            <a:ext cx="8604108" cy="1722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5008" y="1421970"/>
            <a:ext cx="8604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Suština je da računovodstveno evidentiranje treba da bude sprovedeno u finansijskim izveštajima za obračunski period na koji se popust odnosi.</a:t>
            </a:r>
          </a:p>
          <a:p>
            <a:endParaRPr lang="sr-Latn-RS" dirty="0"/>
          </a:p>
          <a:p>
            <a:r>
              <a:rPr lang="sr-Latn-RS" dirty="0" smtClean="0"/>
              <a:t>Čak i u situacijama kada popust ne bi bio formalno odobren do momenta odobravanja finansijskih izveštaja - nije izdat dokument kojim se popust odobrava, </a:t>
            </a:r>
          </a:p>
          <a:p>
            <a:r>
              <a:rPr lang="sr-Latn-RS" dirty="0" smtClean="0"/>
              <a:t>ali ako je bio ugovoren i izvesno je da će biti odobren jer su uslovi ispunjeni, popust treba </a:t>
            </a:r>
            <a:r>
              <a:rPr lang="sr-Latn-RS" dirty="0" err="1" smtClean="0"/>
              <a:t>ukalkulisati</a:t>
            </a:r>
            <a:r>
              <a:rPr lang="sr-Latn-RS" dirty="0" smtClean="0"/>
              <a:t> prilikom sastavljanja finansijskih izveštaja za godinu na koju se popust odnosi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22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5008" y="1235033"/>
            <a:ext cx="8560568" cy="3170711"/>
          </a:xfrm>
        </p:spPr>
        <p:txBody>
          <a:bodyPr/>
          <a:lstStyle/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 smtClean="0"/>
          </a:p>
          <a:p>
            <a:endParaRPr lang="sr-Latn-RS" sz="2000" dirty="0" smtClean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5008" y="2576132"/>
            <a:ext cx="8604108" cy="1722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5008" y="1180228"/>
            <a:ext cx="86041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Računovodstveno evidentiranje naknadno odobrenog naturalnog rabata</a:t>
            </a:r>
          </a:p>
          <a:p>
            <a:endParaRPr lang="sr-Latn-RS" dirty="0" smtClean="0"/>
          </a:p>
          <a:p>
            <a:r>
              <a:rPr lang="sr-Latn-RS" dirty="0" smtClean="0"/>
              <a:t>Poslovne knjige dobavljača - </a:t>
            </a:r>
            <a:r>
              <a:rPr lang="sr-Latn-RS" dirty="0"/>
              <a:t>nema prihoda jer nema naknade već se priznaje rashod nabavne vrednosti prodate </a:t>
            </a:r>
            <a:r>
              <a:rPr lang="sr-Latn-RS" dirty="0" smtClean="0"/>
              <a:t>robe</a:t>
            </a:r>
          </a:p>
          <a:p>
            <a:endParaRPr lang="sr-Latn-RS" dirty="0"/>
          </a:p>
          <a:p>
            <a:r>
              <a:rPr lang="sr-Latn-RS" dirty="0" smtClean="0"/>
              <a:t>Poslovne knjige kupca - </a:t>
            </a:r>
            <a:r>
              <a:rPr lang="sr-Latn-RS" dirty="0"/>
              <a:t>za vrednost robe koja je primljena na ime naturalnog rabata ne treba priznavati prihod, već treba korigovati nabavnu vrednost (prodate) robe </a:t>
            </a:r>
            <a:r>
              <a:rPr lang="sr-Latn-RS" dirty="0" smtClean="0"/>
              <a:t>ili nabavnu vrednost neprodatih zaliha koja </a:t>
            </a:r>
            <a:r>
              <a:rPr lang="sr-Latn-RS" dirty="0"/>
              <a:t>je prethodno nabavljena</a:t>
            </a:r>
          </a:p>
          <a:p>
            <a:endParaRPr lang="sr-Latn-RS" dirty="0" smtClean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954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sz="1800" b="1" dirty="0">
                <a:solidFill>
                  <a:schemeClr val="tx1"/>
                </a:solidFill>
              </a:rPr>
              <a:t>Odobravanje finansijskog bonusa od strane dobavljača kupcu </a:t>
            </a:r>
          </a:p>
          <a:p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296882" y="1520041"/>
            <a:ext cx="80870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Dobavljač uplaćuje novčani iznos kupcu</a:t>
            </a:r>
          </a:p>
          <a:p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Naknada nije predmet oporezivanja PDV-om jer nema karakter naknade za promet dobara i usluga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Nema izmene poreske osnovice u smislu Zakona o PDV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Karakteristično za povezana lica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Mišljenje ministarstva finansija 413-00-1735/2010-04 od </a:t>
            </a:r>
            <a:r>
              <a:rPr lang="sr-Latn-RS" dirty="0" smtClean="0"/>
              <a:t>18.06.2010. godine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1022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369221"/>
            <a:ext cx="1152128" cy="402341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71600" y="513647"/>
            <a:ext cx="7128792" cy="2994207"/>
          </a:xfrm>
          <a:prstGeom prst="roundRect">
            <a:avLst>
              <a:gd name="adj" fmla="val 580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91680" y="789554"/>
            <a:ext cx="6912768" cy="3159351"/>
          </a:xfrm>
          <a:prstGeom prst="roundRect">
            <a:avLst>
              <a:gd name="adj" fmla="val 521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28071" y="165334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bg1"/>
                </a:solidFill>
              </a:rPr>
              <a:t>HVALA NA PAŽNJI!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895" y="780927"/>
            <a:ext cx="8712968" cy="485775"/>
          </a:xfrm>
        </p:spPr>
        <p:txBody>
          <a:bodyPr/>
          <a:lstStyle/>
          <a:p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Dokumentovanje - Elementi dokumenta koji se izdaje nakon izvršenog prometa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9383" y="1511737"/>
            <a:ext cx="38238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naziv, adresa </a:t>
            </a:r>
            <a:r>
              <a:rPr lang="pl-PL" sz="1400" dirty="0"/>
              <a:t>i PIB-u izdavaoca </a:t>
            </a:r>
            <a:r>
              <a:rPr lang="pl-PL" sz="1400" dirty="0" smtClean="0"/>
              <a:t>dokumenta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mestu i datumu izdavanja i rednom broju dokumenta</a:t>
            </a:r>
            <a:endParaRPr lang="pl-PL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nazivu, adresi i PIB-u primaoca </a:t>
            </a:r>
            <a:r>
              <a:rPr lang="sr-Latn-RS" sz="1400" dirty="0" smtClean="0"/>
              <a:t>dokumenta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iznosu za koji je smanjena, odnosno povećana osnovica za obračunavanje PDV, poreskoj stopi i iznosu za koji je smanjen, odnosno povećan iznos obračunatog </a:t>
            </a:r>
            <a:r>
              <a:rPr lang="sr-Latn-RS" sz="1400" dirty="0" smtClean="0"/>
              <a:t>PDV - </a:t>
            </a:r>
            <a:r>
              <a:rPr lang="pl-PL" sz="1400" dirty="0"/>
              <a:t>izdavalac dokumenta poreski dužnik u skladu sa Zakonom</a:t>
            </a: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iznosu za koji je smanjena, odnosno povećana naknada, bez PDV-u slučaju oporezivog prometa za koji obveznik </a:t>
            </a:r>
            <a:r>
              <a:rPr lang="sr-Latn-RS" sz="1400" dirty="0" smtClean="0"/>
              <a:t>PDV - </a:t>
            </a:r>
            <a:r>
              <a:rPr lang="pl-PL" sz="1400" dirty="0"/>
              <a:t>izdavalac dokumenta nije poreski dužnik u skladu sa </a:t>
            </a:r>
            <a:r>
              <a:rPr lang="pl-PL" sz="1400" dirty="0" smtClean="0"/>
              <a:t>Zakonom</a:t>
            </a:r>
          </a:p>
        </p:txBody>
      </p:sp>
      <p:sp>
        <p:nvSpPr>
          <p:cNvPr id="5" name="Textfeld 7"/>
          <p:cNvSpPr txBox="1"/>
          <p:nvPr/>
        </p:nvSpPr>
        <p:spPr>
          <a:xfrm>
            <a:off x="4831274" y="1555280"/>
            <a:ext cx="330134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 dirty="0" smtClean="0"/>
              <a:t>iznosu </a:t>
            </a:r>
            <a:r>
              <a:rPr lang="vi-VN" sz="1400" dirty="0"/>
              <a:t>za koji je smanjena, odnosno povećana naknada za promet dobara i usluga - u slučaju prometa koji je oslobođen PDV i prometa koji ne podleže oporezivanju, a za koji se izdaje račun u skladu sa ovim </a:t>
            </a:r>
            <a:r>
              <a:rPr lang="vi-VN" sz="1400" dirty="0" smtClean="0"/>
              <a:t>pravilnikom</a:t>
            </a:r>
            <a:r>
              <a:rPr lang="sr-Latn-RS" sz="1400" dirty="0" smtClean="0"/>
              <a:t>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napomenu </a:t>
            </a:r>
            <a:r>
              <a:rPr lang="pl-PL" sz="1400" dirty="0"/>
              <a:t>da se za promet dobara i usluga primenjuje sistem naplate u skladu sa Zakonom - u slučaju kada se za taj promet primenjuje sistem </a:t>
            </a:r>
            <a:r>
              <a:rPr lang="pl-PL" sz="1400" dirty="0" smtClean="0"/>
              <a:t>naplate</a:t>
            </a:r>
            <a:endParaRPr lang="pl-PL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/>
              <a:t>broju </a:t>
            </a:r>
            <a:r>
              <a:rPr lang="pl-PL" sz="1400" dirty="0"/>
              <a:t>i datumu izdavanja računa za izvršeni promet dobara i usluga</a:t>
            </a: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1574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2" y="1069946"/>
            <a:ext cx="8712968" cy="485775"/>
          </a:xfrm>
        </p:spPr>
        <p:txBody>
          <a:bodyPr/>
          <a:lstStyle/>
          <a:p>
            <a:r>
              <a:rPr lang="sr-Latn-RS" sz="2000" dirty="0">
                <a:solidFill>
                  <a:schemeClr val="bg2">
                    <a:lumMod val="50000"/>
                  </a:schemeClr>
                </a:solidFill>
              </a:rPr>
              <a:t>Dokumentovanje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0002" y="1743694"/>
            <a:ext cx="853551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 smtClean="0"/>
              <a:t>Dokument o izmeni poreske osnovice:</a:t>
            </a:r>
          </a:p>
          <a:p>
            <a:pPr>
              <a:spcAft>
                <a:spcPts val="600"/>
              </a:spcAft>
            </a:pPr>
            <a:endParaRPr lang="sr-Latn-RS" sz="14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ne sadrži podatke o datumu prometa jer promet nije tada nastao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b="1" i="1" dirty="0" smtClean="0"/>
              <a:t>umesto toga treba navesti:</a:t>
            </a:r>
          </a:p>
          <a:p>
            <a:pPr>
              <a:spcAft>
                <a:spcPts val="600"/>
              </a:spcAft>
            </a:pPr>
            <a:endParaRPr lang="sr-Latn-RS" sz="1400" b="1" i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broj i datum izdavanja računa za ranije izvršeni promet dobara i usluga na koji se odobravanje popusta </a:t>
            </a:r>
            <a:r>
              <a:rPr lang="sr-Latn-RS" sz="1400" dirty="0" smtClean="0"/>
              <a:t>odnosi ili specifikaciju računa ukoliko se odnosi na više njih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Uslovi za smanjenje osnovice za obračunavanje PDV</a:t>
            </a:r>
            <a:endParaRPr lang="sr-Latn-R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25585953"/>
              </p:ext>
            </p:extLst>
          </p:nvPr>
        </p:nvGraphicFramePr>
        <p:xfrm>
          <a:off x="215199" y="1009404"/>
          <a:ext cx="8713788" cy="357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38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2" y="106994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Pravilnik o načinu izmene poreske osnovice za obračunavanje PDV</a:t>
            </a:r>
            <a:endParaRPr lang="en-GB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849257"/>
              </p:ext>
            </p:extLst>
          </p:nvPr>
        </p:nvGraphicFramePr>
        <p:xfrm>
          <a:off x="581891" y="1781297"/>
          <a:ext cx="8039595" cy="269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6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2" y="974944"/>
            <a:ext cx="8712968" cy="485775"/>
          </a:xfrm>
        </p:spPr>
        <p:txBody>
          <a:bodyPr/>
          <a:lstStyle/>
          <a:p>
            <a:r>
              <a:rPr lang="sr-Latn-RS" sz="3200" dirty="0" smtClean="0">
                <a:solidFill>
                  <a:schemeClr val="bg2">
                    <a:lumMod val="50000"/>
                  </a:schemeClr>
                </a:solidFill>
              </a:rPr>
              <a:t>Smanjenje osnovice u slučaju vraćanja dobara</a:t>
            </a:r>
            <a:endParaRPr lang="en-GB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0002" y="1743694"/>
            <a:ext cx="85355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4446513"/>
              </p:ext>
            </p:extLst>
          </p:nvPr>
        </p:nvGraphicFramePr>
        <p:xfrm>
          <a:off x="190001" y="1743693"/>
          <a:ext cx="8704617" cy="273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3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2" y="106994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Izdavanje dokumenta iz člana 15. Pravilnika o računima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2" y="1743694"/>
            <a:ext cx="853551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dirty="0" smtClean="0"/>
              <a:t>NIJE uslov za umanjenje osnovice - ako je promet izvršen drugom obvezniku PDV koji ima pravo na odbitak obračunatog PDV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dirty="0" smtClean="0"/>
              <a:t>JESTE uslov za umanjenje osnovice - ako je promet izvršen drugom obvezniku PDV koji nema pravo na odbitak obračunatog PDV</a:t>
            </a:r>
          </a:p>
          <a:p>
            <a:pPr>
              <a:spcAft>
                <a:spcPts val="600"/>
              </a:spcAft>
            </a:pPr>
            <a:r>
              <a:rPr lang="sr-Latn-RS" b="1" i="1" dirty="0" smtClean="0"/>
              <a:t>     Mišljenje MF </a:t>
            </a:r>
            <a:r>
              <a:rPr lang="pl-PL" b="1" i="1" dirty="0" smtClean="0"/>
              <a:t>br. 413-00-254/2015-04 od 18.1.2015. godine</a:t>
            </a:r>
            <a:endParaRPr lang="sr-Latn-RS" b="1" i="1" dirty="0" smtClean="0"/>
          </a:p>
          <a:p>
            <a:pPr>
              <a:spcAft>
                <a:spcPts val="600"/>
              </a:spcAft>
            </a:pPr>
            <a:endParaRPr lang="sr-Latn-RS" b="1" i="1" dirty="0"/>
          </a:p>
          <a:p>
            <a:pPr>
              <a:spcAft>
                <a:spcPts val="600"/>
              </a:spcAft>
            </a:pPr>
            <a:r>
              <a:rPr lang="sr-Latn-RS" b="1" i="1" dirty="0" smtClean="0"/>
              <a:t>     Obaveza izdavanja dokumenta proizilazi iz odredbi </a:t>
            </a:r>
            <a:r>
              <a:rPr lang="sr-Latn-RS" dirty="0"/>
              <a:t>Zakona o </a:t>
            </a:r>
            <a:r>
              <a:rPr lang="sr-Latn-RS" dirty="0" smtClean="0"/>
              <a:t>poreskom</a:t>
            </a:r>
          </a:p>
          <a:p>
            <a:pPr>
              <a:spcAft>
                <a:spcPts val="600"/>
              </a:spcAft>
            </a:pPr>
            <a:r>
              <a:rPr lang="sr-Latn-RS" dirty="0"/>
              <a:t> </a:t>
            </a:r>
            <a:r>
              <a:rPr lang="sr-Latn-RS" dirty="0" smtClean="0"/>
              <a:t>    postupku </a:t>
            </a:r>
            <a:r>
              <a:rPr lang="sr-Latn-RS" dirty="0"/>
              <a:t>i </a:t>
            </a:r>
            <a:r>
              <a:rPr lang="sr-Latn-RS" dirty="0" smtClean="0"/>
              <a:t>poreskoj administraciji</a:t>
            </a:r>
            <a:endParaRPr lang="sr-Latn-R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0921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RAČUNOVODSTVENO EVIDENTIRANJE NAKNADNOG ODOBRENJA</a:t>
            </a:r>
            <a:endParaRPr lang="sr-Latn-RS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3933117"/>
              </p:ext>
            </p:extLst>
          </p:nvPr>
        </p:nvGraphicFramePr>
        <p:xfrm>
          <a:off x="344384" y="1341912"/>
          <a:ext cx="7718961" cy="345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2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Naknadna odobrenja – kupci i dobavljači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5008" y="1009403"/>
            <a:ext cx="8560568" cy="1447975"/>
          </a:xfrm>
        </p:spPr>
        <p:txBody>
          <a:bodyPr/>
          <a:lstStyle/>
          <a:p>
            <a:endParaRPr lang="sr-Latn-RS" sz="2000" dirty="0" smtClean="0"/>
          </a:p>
          <a:p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Poslovne knjige </a:t>
            </a:r>
            <a:r>
              <a:rPr lang="sr-Latn-RS" sz="2000" b="1" i="1" dirty="0" smtClean="0">
                <a:solidFill>
                  <a:schemeClr val="bg2">
                    <a:lumMod val="50000"/>
                  </a:schemeClr>
                </a:solidFill>
              </a:rPr>
              <a:t>prodavca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 - umanjuje se prihod po osnovu prodate robe ili usluga  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5008" y="2576132"/>
            <a:ext cx="8604108" cy="1722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Poslovne knjige </a:t>
            </a:r>
            <a:r>
              <a:rPr lang="sr-Latn-RS" sz="2000" b="1" i="1" dirty="0" smtClean="0">
                <a:solidFill>
                  <a:schemeClr val="bg2">
                    <a:lumMod val="50000"/>
                  </a:schemeClr>
                </a:solidFill>
              </a:rPr>
              <a:t>kupca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 - naknadno odobreni popust moguće je evidentirati na jedan od dva načina: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korekcijom rashoda  nabavne vrednosti prodate robe odnosno nabavne vrednosti neprodatih zaliha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priznavanje prihoda perioda na koji se popust odnosi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1070</Words>
  <Application>Microsoft Office PowerPoint</Application>
  <PresentationFormat>On-screen Show (16:9)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nAKNADNA ODOBRENJA – KUPCI I DOBAVLJAČI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Bojanas</cp:lastModifiedBy>
  <cp:revision>190</cp:revision>
  <dcterms:created xsi:type="dcterms:W3CDTF">2015-05-28T11:57:29Z</dcterms:created>
  <dcterms:modified xsi:type="dcterms:W3CDTF">2017-11-24T06:26:59Z</dcterms:modified>
</cp:coreProperties>
</file>