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437" r:id="rId3"/>
    <p:sldId id="341" r:id="rId4"/>
    <p:sldId id="420" r:id="rId5"/>
    <p:sldId id="424" r:id="rId6"/>
    <p:sldId id="430" r:id="rId7"/>
    <p:sldId id="431" r:id="rId8"/>
    <p:sldId id="376" r:id="rId9"/>
    <p:sldId id="421" r:id="rId10"/>
    <p:sldId id="415" r:id="rId11"/>
    <p:sldId id="432" r:id="rId12"/>
    <p:sldId id="433" r:id="rId13"/>
    <p:sldId id="435" r:id="rId14"/>
    <p:sldId id="434" r:id="rId15"/>
    <p:sldId id="427" r:id="rId16"/>
    <p:sldId id="428" r:id="rId17"/>
    <p:sldId id="422" r:id="rId18"/>
    <p:sldId id="423" r:id="rId19"/>
    <p:sldId id="43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C7C98A-B872-482A-B1B5-5322FDAB96FA}">
          <p14:sldIdLst>
            <p14:sldId id="258"/>
            <p14:sldId id="437"/>
            <p14:sldId id="341"/>
          </p14:sldIdLst>
        </p14:section>
        <p14:section name="Stari Izveštj revizora" id="{CC98FD24-9538-43B0-82AF-26FA11C50073}">
          <p14:sldIdLst>
            <p14:sldId id="420"/>
            <p14:sldId id="424"/>
            <p14:sldId id="430"/>
            <p14:sldId id="431"/>
            <p14:sldId id="376"/>
            <p14:sldId id="421"/>
          </p14:sldIdLst>
        </p14:section>
        <p14:section name="II Novi Izveštaj revizora" id="{9E5E0AE8-C34E-4F49-9035-E68D91F533B1}">
          <p14:sldIdLst>
            <p14:sldId id="415"/>
            <p14:sldId id="432"/>
            <p14:sldId id="433"/>
            <p14:sldId id="435"/>
            <p14:sldId id="434"/>
            <p14:sldId id="427"/>
            <p14:sldId id="428"/>
          </p14:sldIdLst>
        </p14:section>
        <p14:section name="III Šta nam predstoji" id="{31FBC211-3E26-4AF3-9A58-EFD79FD65AD0}">
          <p14:sldIdLst>
            <p14:sldId id="422"/>
            <p14:sldId id="423"/>
            <p14:sldId id="4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C29"/>
    <a:srgbClr val="DBECD4"/>
    <a:srgbClr val="009CDE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7740" autoAdjust="0"/>
  </p:normalViewPr>
  <p:slideViewPr>
    <p:cSldViewPr snapToGrid="0">
      <p:cViewPr varScale="1">
        <p:scale>
          <a:sx n="170" d="100"/>
          <a:sy n="170" d="100"/>
        </p:scale>
        <p:origin x="-270" y="-102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6"/>
        <p:guide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85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B6EA7-9B2E-4539-8CAF-907FB65EBC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4654150A-6F20-4AF7-A55B-CE7AFBEBAC5E}">
      <dgm:prSet phldrT="[Text]" custT="1"/>
      <dgm:spPr>
        <a:solidFill>
          <a:srgbClr val="92D050"/>
        </a:solidFill>
      </dgm:spPr>
      <dgm:t>
        <a:bodyPr/>
        <a:lstStyle/>
        <a:p>
          <a:r>
            <a:rPr lang="sr-Latn-RS" sz="2400" dirty="0" smtClean="0"/>
            <a:t>Šta  nas čeka u primeni?</a:t>
          </a:r>
        </a:p>
      </dgm:t>
    </dgm:pt>
    <dgm:pt modelId="{7B1A1BE7-A81A-48E4-8396-64A9BD17EF0F}" type="parTrans" cxnId="{CA7B18D0-5DA6-42A2-A2B0-C98DB2EF3E3C}">
      <dgm:prSet/>
      <dgm:spPr/>
      <dgm:t>
        <a:bodyPr/>
        <a:lstStyle/>
        <a:p>
          <a:endParaRPr lang="sr-Latn-RS"/>
        </a:p>
      </dgm:t>
    </dgm:pt>
    <dgm:pt modelId="{4A583BBE-7D77-461F-A723-F503DECE9181}" type="sibTrans" cxnId="{CA7B18D0-5DA6-42A2-A2B0-C98DB2EF3E3C}">
      <dgm:prSet/>
      <dgm:spPr/>
      <dgm:t>
        <a:bodyPr/>
        <a:lstStyle/>
        <a:p>
          <a:endParaRPr lang="sr-Latn-RS"/>
        </a:p>
      </dgm:t>
    </dgm:pt>
    <dgm:pt modelId="{29DCFE18-5799-4D48-8F80-81109B7DB888}">
      <dgm:prSet phldrT="[Text]" custT="1"/>
      <dgm:spPr>
        <a:solidFill>
          <a:srgbClr val="92D050"/>
        </a:solidFill>
      </dgm:spPr>
      <dgm:t>
        <a:bodyPr/>
        <a:lstStyle/>
        <a:p>
          <a:r>
            <a:rPr lang="sr-Latn-RS" sz="2400" dirty="0" smtClean="0"/>
            <a:t>Nezadovoljstvo prethodnim izveštajem revizora  i ciljevi novog</a:t>
          </a:r>
          <a:endParaRPr lang="sr-Latn-RS" sz="2400" dirty="0"/>
        </a:p>
      </dgm:t>
    </dgm:pt>
    <dgm:pt modelId="{B3AFCD40-C81E-4B2F-9438-D0B416FD8943}" type="parTrans" cxnId="{AA337D12-0AD8-4BDA-ACF5-E53B003EA766}">
      <dgm:prSet/>
      <dgm:spPr/>
      <dgm:t>
        <a:bodyPr/>
        <a:lstStyle/>
        <a:p>
          <a:endParaRPr lang="sr-Latn-RS"/>
        </a:p>
      </dgm:t>
    </dgm:pt>
    <dgm:pt modelId="{C7D520DC-572E-4594-91F0-566E74C44612}" type="sibTrans" cxnId="{AA337D12-0AD8-4BDA-ACF5-E53B003EA766}">
      <dgm:prSet/>
      <dgm:spPr/>
      <dgm:t>
        <a:bodyPr/>
        <a:lstStyle/>
        <a:p>
          <a:endParaRPr lang="sr-Latn-RS"/>
        </a:p>
      </dgm:t>
    </dgm:pt>
    <dgm:pt modelId="{464D7FC0-13CB-4DDC-9770-4D51A7512008}">
      <dgm:prSet phldrT="[Text]" custT="1"/>
      <dgm:spPr>
        <a:solidFill>
          <a:srgbClr val="92D050"/>
        </a:solidFill>
      </dgm:spPr>
      <dgm:t>
        <a:bodyPr/>
        <a:lstStyle/>
        <a:p>
          <a:r>
            <a:rPr lang="sr-Latn-RS" sz="2400" dirty="0" smtClean="0"/>
            <a:t>Novi izveštaj - struktura i glavne odlike</a:t>
          </a:r>
          <a:endParaRPr lang="sr-Latn-RS" sz="2400" dirty="0"/>
        </a:p>
      </dgm:t>
    </dgm:pt>
    <dgm:pt modelId="{F9C38632-8414-49C2-B96D-F40EF8000AC0}" type="parTrans" cxnId="{3BD76A6C-AC20-4F3D-A997-E70D911BD67C}">
      <dgm:prSet/>
      <dgm:spPr/>
      <dgm:t>
        <a:bodyPr/>
        <a:lstStyle/>
        <a:p>
          <a:endParaRPr lang="sr-Latn-RS"/>
        </a:p>
      </dgm:t>
    </dgm:pt>
    <dgm:pt modelId="{E1B140DA-C5DC-4B62-8B3B-2442B55DF6CC}" type="sibTrans" cxnId="{3BD76A6C-AC20-4F3D-A997-E70D911BD67C}">
      <dgm:prSet/>
      <dgm:spPr/>
      <dgm:t>
        <a:bodyPr/>
        <a:lstStyle/>
        <a:p>
          <a:endParaRPr lang="sr-Latn-RS"/>
        </a:p>
      </dgm:t>
    </dgm:pt>
    <dgm:pt modelId="{0346FCA2-34F4-4B3A-BAC5-E581260C8E41}" type="pres">
      <dgm:prSet presAssocID="{F59B6EA7-9B2E-4539-8CAF-907FB65EBC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r-Latn-RS"/>
        </a:p>
      </dgm:t>
    </dgm:pt>
    <dgm:pt modelId="{A9569308-B166-40F9-BBF1-3126E741D7A0}" type="pres">
      <dgm:prSet presAssocID="{F59B6EA7-9B2E-4539-8CAF-907FB65EBC81}" presName="Name1" presStyleCnt="0"/>
      <dgm:spPr/>
    </dgm:pt>
    <dgm:pt modelId="{AF9F0530-D1C5-4541-B3AF-8A172315F6EC}" type="pres">
      <dgm:prSet presAssocID="{F59B6EA7-9B2E-4539-8CAF-907FB65EBC81}" presName="cycle" presStyleCnt="0"/>
      <dgm:spPr/>
    </dgm:pt>
    <dgm:pt modelId="{A388E9C0-5D86-4B96-BFA7-89EBAB4465CE}" type="pres">
      <dgm:prSet presAssocID="{F59B6EA7-9B2E-4539-8CAF-907FB65EBC81}" presName="srcNode" presStyleLbl="node1" presStyleIdx="0" presStyleCnt="3"/>
      <dgm:spPr/>
    </dgm:pt>
    <dgm:pt modelId="{2609599B-2C60-4689-979D-EDAFE22A69DB}" type="pres">
      <dgm:prSet presAssocID="{F59B6EA7-9B2E-4539-8CAF-907FB65EBC81}" presName="conn" presStyleLbl="parChTrans1D2" presStyleIdx="0" presStyleCnt="1"/>
      <dgm:spPr/>
      <dgm:t>
        <a:bodyPr/>
        <a:lstStyle/>
        <a:p>
          <a:endParaRPr lang="sr-Latn-RS"/>
        </a:p>
      </dgm:t>
    </dgm:pt>
    <dgm:pt modelId="{5A2B6241-3AED-4925-898A-4AEC950BC3C3}" type="pres">
      <dgm:prSet presAssocID="{F59B6EA7-9B2E-4539-8CAF-907FB65EBC81}" presName="extraNode" presStyleLbl="node1" presStyleIdx="0" presStyleCnt="3"/>
      <dgm:spPr/>
    </dgm:pt>
    <dgm:pt modelId="{54405DB1-435A-4FF5-B57D-F8738A36ECA4}" type="pres">
      <dgm:prSet presAssocID="{F59B6EA7-9B2E-4539-8CAF-907FB65EBC81}" presName="dstNode" presStyleLbl="node1" presStyleIdx="0" presStyleCnt="3"/>
      <dgm:spPr/>
    </dgm:pt>
    <dgm:pt modelId="{20BE87FF-2A9D-49DD-8EA4-19F1B8E45337}" type="pres">
      <dgm:prSet presAssocID="{29DCFE18-5799-4D48-8F80-81109B7DB88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1730199-B62C-4AD2-9E6D-C403663F9015}" type="pres">
      <dgm:prSet presAssocID="{29DCFE18-5799-4D48-8F80-81109B7DB888}" presName="accent_1" presStyleCnt="0"/>
      <dgm:spPr/>
    </dgm:pt>
    <dgm:pt modelId="{50133F73-93EB-4871-9E1A-69D2EF8B6F18}" type="pres">
      <dgm:prSet presAssocID="{29DCFE18-5799-4D48-8F80-81109B7DB888}" presName="accentRepeatNode" presStyleLbl="solidFgAcc1" presStyleIdx="0" presStyleCnt="3"/>
      <dgm:spPr/>
    </dgm:pt>
    <dgm:pt modelId="{41309DAF-0DC8-461D-9991-7071097141D2}" type="pres">
      <dgm:prSet presAssocID="{464D7FC0-13CB-4DDC-9770-4D51A7512008}" presName="text_2" presStyleLbl="node1" presStyleIdx="1" presStyleCnt="3" custLinFactNeighborX="-10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9021166-8420-49FB-836F-CCE1C11AE025}" type="pres">
      <dgm:prSet presAssocID="{464D7FC0-13CB-4DDC-9770-4D51A7512008}" presName="accent_2" presStyleCnt="0"/>
      <dgm:spPr/>
    </dgm:pt>
    <dgm:pt modelId="{02436574-12E4-4831-9B3B-A1E075832CEA}" type="pres">
      <dgm:prSet presAssocID="{464D7FC0-13CB-4DDC-9770-4D51A7512008}" presName="accentRepeatNode" presStyleLbl="solidFgAcc1" presStyleIdx="1" presStyleCnt="3"/>
      <dgm:spPr/>
    </dgm:pt>
    <dgm:pt modelId="{AFB31759-843B-40D1-A42B-D2FD79BB005D}" type="pres">
      <dgm:prSet presAssocID="{4654150A-6F20-4AF7-A55B-CE7AFBEBAC5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EE82B2F-CED0-4608-B21C-EF129093C066}" type="pres">
      <dgm:prSet presAssocID="{4654150A-6F20-4AF7-A55B-CE7AFBEBAC5E}" presName="accent_3" presStyleCnt="0"/>
      <dgm:spPr/>
    </dgm:pt>
    <dgm:pt modelId="{97E52736-F3A4-4BBA-8DD5-AA05D11081AA}" type="pres">
      <dgm:prSet presAssocID="{4654150A-6F20-4AF7-A55B-CE7AFBEBAC5E}" presName="accentRepeatNode" presStyleLbl="solidFgAcc1" presStyleIdx="2" presStyleCnt="3" custLinFactNeighborX="-2250"/>
      <dgm:spPr/>
      <dgm:t>
        <a:bodyPr/>
        <a:lstStyle/>
        <a:p>
          <a:endParaRPr lang="sr-Latn-RS"/>
        </a:p>
      </dgm:t>
    </dgm:pt>
  </dgm:ptLst>
  <dgm:cxnLst>
    <dgm:cxn modelId="{C4B2A9A4-4AB3-4E6E-9170-F07E9A8B5D15}" type="presOf" srcId="{C7D520DC-572E-4594-91F0-566E74C44612}" destId="{2609599B-2C60-4689-979D-EDAFE22A69DB}" srcOrd="0" destOrd="0" presId="urn:microsoft.com/office/officeart/2008/layout/VerticalCurvedList"/>
    <dgm:cxn modelId="{38445968-AF72-46AB-95E7-EBCC4242DF83}" type="presOf" srcId="{29DCFE18-5799-4D48-8F80-81109B7DB888}" destId="{20BE87FF-2A9D-49DD-8EA4-19F1B8E45337}" srcOrd="0" destOrd="0" presId="urn:microsoft.com/office/officeart/2008/layout/VerticalCurvedList"/>
    <dgm:cxn modelId="{F899F294-BFF8-4E31-8E2B-067017A6D610}" type="presOf" srcId="{4654150A-6F20-4AF7-A55B-CE7AFBEBAC5E}" destId="{AFB31759-843B-40D1-A42B-D2FD79BB005D}" srcOrd="0" destOrd="0" presId="urn:microsoft.com/office/officeart/2008/layout/VerticalCurvedList"/>
    <dgm:cxn modelId="{B344D660-113F-4B06-BFFC-F514D0A1B24F}" type="presOf" srcId="{F59B6EA7-9B2E-4539-8CAF-907FB65EBC81}" destId="{0346FCA2-34F4-4B3A-BAC5-E581260C8E41}" srcOrd="0" destOrd="0" presId="urn:microsoft.com/office/officeart/2008/layout/VerticalCurvedList"/>
    <dgm:cxn modelId="{CA7B18D0-5DA6-42A2-A2B0-C98DB2EF3E3C}" srcId="{F59B6EA7-9B2E-4539-8CAF-907FB65EBC81}" destId="{4654150A-6F20-4AF7-A55B-CE7AFBEBAC5E}" srcOrd="2" destOrd="0" parTransId="{7B1A1BE7-A81A-48E4-8396-64A9BD17EF0F}" sibTransId="{4A583BBE-7D77-461F-A723-F503DECE9181}"/>
    <dgm:cxn modelId="{3BD76A6C-AC20-4F3D-A997-E70D911BD67C}" srcId="{F59B6EA7-9B2E-4539-8CAF-907FB65EBC81}" destId="{464D7FC0-13CB-4DDC-9770-4D51A7512008}" srcOrd="1" destOrd="0" parTransId="{F9C38632-8414-49C2-B96D-F40EF8000AC0}" sibTransId="{E1B140DA-C5DC-4B62-8B3B-2442B55DF6CC}"/>
    <dgm:cxn modelId="{AA337D12-0AD8-4BDA-ACF5-E53B003EA766}" srcId="{F59B6EA7-9B2E-4539-8CAF-907FB65EBC81}" destId="{29DCFE18-5799-4D48-8F80-81109B7DB888}" srcOrd="0" destOrd="0" parTransId="{B3AFCD40-C81E-4B2F-9438-D0B416FD8943}" sibTransId="{C7D520DC-572E-4594-91F0-566E74C44612}"/>
    <dgm:cxn modelId="{A540C015-9F22-48C9-B04E-C9B6127C9B50}" type="presOf" srcId="{464D7FC0-13CB-4DDC-9770-4D51A7512008}" destId="{41309DAF-0DC8-461D-9991-7071097141D2}" srcOrd="0" destOrd="0" presId="urn:microsoft.com/office/officeart/2008/layout/VerticalCurvedList"/>
    <dgm:cxn modelId="{B910FF3E-4FEE-4A3D-BE96-79A3BDC9382D}" type="presParOf" srcId="{0346FCA2-34F4-4B3A-BAC5-E581260C8E41}" destId="{A9569308-B166-40F9-BBF1-3126E741D7A0}" srcOrd="0" destOrd="0" presId="urn:microsoft.com/office/officeart/2008/layout/VerticalCurvedList"/>
    <dgm:cxn modelId="{F09CF134-FFB3-407F-BCDA-BA5EC80A4ABA}" type="presParOf" srcId="{A9569308-B166-40F9-BBF1-3126E741D7A0}" destId="{AF9F0530-D1C5-4541-B3AF-8A172315F6EC}" srcOrd="0" destOrd="0" presId="urn:microsoft.com/office/officeart/2008/layout/VerticalCurvedList"/>
    <dgm:cxn modelId="{5F907393-5695-4D5D-9128-735AA61514E2}" type="presParOf" srcId="{AF9F0530-D1C5-4541-B3AF-8A172315F6EC}" destId="{A388E9C0-5D86-4B96-BFA7-89EBAB4465CE}" srcOrd="0" destOrd="0" presId="urn:microsoft.com/office/officeart/2008/layout/VerticalCurvedList"/>
    <dgm:cxn modelId="{CEC655B1-A503-403A-8B96-1BA93726890F}" type="presParOf" srcId="{AF9F0530-D1C5-4541-B3AF-8A172315F6EC}" destId="{2609599B-2C60-4689-979D-EDAFE22A69DB}" srcOrd="1" destOrd="0" presId="urn:microsoft.com/office/officeart/2008/layout/VerticalCurvedList"/>
    <dgm:cxn modelId="{1CF8651B-62BD-49D5-BA75-DC2006269564}" type="presParOf" srcId="{AF9F0530-D1C5-4541-B3AF-8A172315F6EC}" destId="{5A2B6241-3AED-4925-898A-4AEC950BC3C3}" srcOrd="2" destOrd="0" presId="urn:microsoft.com/office/officeart/2008/layout/VerticalCurvedList"/>
    <dgm:cxn modelId="{6AAA0867-CA61-4572-91A4-C5BDE9963CE1}" type="presParOf" srcId="{AF9F0530-D1C5-4541-B3AF-8A172315F6EC}" destId="{54405DB1-435A-4FF5-B57D-F8738A36ECA4}" srcOrd="3" destOrd="0" presId="urn:microsoft.com/office/officeart/2008/layout/VerticalCurvedList"/>
    <dgm:cxn modelId="{2BD47E49-B755-4B02-B66C-7781D750B49E}" type="presParOf" srcId="{A9569308-B166-40F9-BBF1-3126E741D7A0}" destId="{20BE87FF-2A9D-49DD-8EA4-19F1B8E45337}" srcOrd="1" destOrd="0" presId="urn:microsoft.com/office/officeart/2008/layout/VerticalCurvedList"/>
    <dgm:cxn modelId="{260C1119-9E87-4DA5-903D-6B9BABC01CA6}" type="presParOf" srcId="{A9569308-B166-40F9-BBF1-3126E741D7A0}" destId="{21730199-B62C-4AD2-9E6D-C403663F9015}" srcOrd="2" destOrd="0" presId="urn:microsoft.com/office/officeart/2008/layout/VerticalCurvedList"/>
    <dgm:cxn modelId="{11573CC3-3D94-4BA3-A8EA-9AEAB375416E}" type="presParOf" srcId="{21730199-B62C-4AD2-9E6D-C403663F9015}" destId="{50133F73-93EB-4871-9E1A-69D2EF8B6F18}" srcOrd="0" destOrd="0" presId="urn:microsoft.com/office/officeart/2008/layout/VerticalCurvedList"/>
    <dgm:cxn modelId="{80E26FB9-FE35-4FE3-9FAA-06CEF2660183}" type="presParOf" srcId="{A9569308-B166-40F9-BBF1-3126E741D7A0}" destId="{41309DAF-0DC8-461D-9991-7071097141D2}" srcOrd="3" destOrd="0" presId="urn:microsoft.com/office/officeart/2008/layout/VerticalCurvedList"/>
    <dgm:cxn modelId="{0BFAE244-1392-40CD-8B34-F2E6416959D9}" type="presParOf" srcId="{A9569308-B166-40F9-BBF1-3126E741D7A0}" destId="{49021166-8420-49FB-836F-CCE1C11AE025}" srcOrd="4" destOrd="0" presId="urn:microsoft.com/office/officeart/2008/layout/VerticalCurvedList"/>
    <dgm:cxn modelId="{A4E29CF0-8B3B-469E-8820-F05BFE69523E}" type="presParOf" srcId="{49021166-8420-49FB-836F-CCE1C11AE025}" destId="{02436574-12E4-4831-9B3B-A1E075832CEA}" srcOrd="0" destOrd="0" presId="urn:microsoft.com/office/officeart/2008/layout/VerticalCurvedList"/>
    <dgm:cxn modelId="{9496283F-0B62-4308-BF19-CF025BEED967}" type="presParOf" srcId="{A9569308-B166-40F9-BBF1-3126E741D7A0}" destId="{AFB31759-843B-40D1-A42B-D2FD79BB005D}" srcOrd="5" destOrd="0" presId="urn:microsoft.com/office/officeart/2008/layout/VerticalCurvedList"/>
    <dgm:cxn modelId="{EFF2A264-1C69-4033-9E86-205CBE958DC4}" type="presParOf" srcId="{A9569308-B166-40F9-BBF1-3126E741D7A0}" destId="{4EE82B2F-CED0-4608-B21C-EF129093C066}" srcOrd="6" destOrd="0" presId="urn:microsoft.com/office/officeart/2008/layout/VerticalCurvedList"/>
    <dgm:cxn modelId="{397A093C-225C-46C8-9649-710BBFA96661}" type="presParOf" srcId="{4EE82B2F-CED0-4608-B21C-EF129093C066}" destId="{97E52736-F3A4-4BBA-8DD5-AA05D11081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009A96-44BC-416A-8D84-6A1BA187BEF0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r-Latn-RS"/>
        </a:p>
      </dgm:t>
    </dgm:pt>
    <dgm:pt modelId="{CBAA485C-3796-4FE3-87AE-D41C6152DBA4}">
      <dgm:prSet phldrT="[Text]"/>
      <dgm:spPr/>
      <dgm:t>
        <a:bodyPr/>
        <a:lstStyle/>
        <a:p>
          <a:r>
            <a:rPr lang="sr-Latn-RS" dirty="0" smtClean="0"/>
            <a:t>Izveštajni entitet</a:t>
          </a:r>
          <a:endParaRPr lang="sr-Latn-RS" dirty="0"/>
        </a:p>
      </dgm:t>
    </dgm:pt>
    <dgm:pt modelId="{3DCBE2B6-CD91-41B4-9664-472759EEBABD}" type="parTrans" cxnId="{218966FC-0BF3-4ABE-AB0D-D7735441CE96}">
      <dgm:prSet/>
      <dgm:spPr/>
      <dgm:t>
        <a:bodyPr/>
        <a:lstStyle/>
        <a:p>
          <a:endParaRPr lang="sr-Latn-RS"/>
        </a:p>
      </dgm:t>
    </dgm:pt>
    <dgm:pt modelId="{91C59010-6BDD-4A48-946B-C46A294D7936}" type="sibTrans" cxnId="{218966FC-0BF3-4ABE-AB0D-D7735441CE96}">
      <dgm:prSet/>
      <dgm:spPr/>
      <dgm:t>
        <a:bodyPr/>
        <a:lstStyle/>
        <a:p>
          <a:endParaRPr lang="sr-Latn-RS"/>
        </a:p>
      </dgm:t>
    </dgm:pt>
    <dgm:pt modelId="{5EBFDC1E-F9CD-429D-B31E-DE5E6EE1C4A7}">
      <dgm:prSet phldrT="[Text]"/>
      <dgm:spPr/>
      <dgm:t>
        <a:bodyPr/>
        <a:lstStyle/>
        <a:p>
          <a:r>
            <a:rPr lang="sr-Latn-RS" dirty="0" smtClean="0"/>
            <a:t>Investitror</a:t>
          </a:r>
          <a:endParaRPr lang="sr-Latn-RS" dirty="0"/>
        </a:p>
      </dgm:t>
    </dgm:pt>
    <dgm:pt modelId="{444E4747-4F50-4664-8A1C-E70698E923A1}" type="parTrans" cxnId="{837EC5FD-9C5C-4917-9033-0E972E8544E8}">
      <dgm:prSet/>
      <dgm:spPr/>
      <dgm:t>
        <a:bodyPr/>
        <a:lstStyle/>
        <a:p>
          <a:endParaRPr lang="sr-Latn-RS"/>
        </a:p>
      </dgm:t>
    </dgm:pt>
    <dgm:pt modelId="{838D12A8-2A62-45E1-AC42-7801D06C39B0}" type="sibTrans" cxnId="{837EC5FD-9C5C-4917-9033-0E972E8544E8}">
      <dgm:prSet/>
      <dgm:spPr/>
      <dgm:t>
        <a:bodyPr/>
        <a:lstStyle/>
        <a:p>
          <a:endParaRPr lang="sr-Latn-RS"/>
        </a:p>
      </dgm:t>
    </dgm:pt>
    <dgm:pt modelId="{6D552604-DDD8-46B2-9303-ADE74518102E}">
      <dgm:prSet/>
      <dgm:spPr/>
      <dgm:t>
        <a:bodyPr/>
        <a:lstStyle/>
        <a:p>
          <a:r>
            <a:rPr lang="sr-Latn-RS" dirty="0" smtClean="0"/>
            <a:t>Finansijski izveštaji</a:t>
          </a:r>
          <a:endParaRPr lang="sr-Latn-RS" dirty="0"/>
        </a:p>
      </dgm:t>
    </dgm:pt>
    <dgm:pt modelId="{BD7A0F52-551D-4DB9-95F7-F0DEC3EAF5D6}" type="parTrans" cxnId="{DBF2BD4F-063C-45FD-9DA5-2DF86CA0D95E}">
      <dgm:prSet/>
      <dgm:spPr/>
      <dgm:t>
        <a:bodyPr/>
        <a:lstStyle/>
        <a:p>
          <a:endParaRPr lang="sr-Latn-RS"/>
        </a:p>
      </dgm:t>
    </dgm:pt>
    <dgm:pt modelId="{AC9B44E5-5CD5-4681-AE62-4B23CFD6E71C}" type="sibTrans" cxnId="{DBF2BD4F-063C-45FD-9DA5-2DF86CA0D95E}">
      <dgm:prSet/>
      <dgm:spPr/>
      <dgm:t>
        <a:bodyPr/>
        <a:lstStyle/>
        <a:p>
          <a:endParaRPr lang="sr-Latn-RS"/>
        </a:p>
      </dgm:t>
    </dgm:pt>
    <dgm:pt modelId="{48CAF247-9F82-4B25-BDBD-C1EFF400EFAE}">
      <dgm:prSet/>
      <dgm:spPr/>
      <dgm:t>
        <a:bodyPr/>
        <a:lstStyle/>
        <a:p>
          <a:r>
            <a:rPr lang="sr-Latn-RS" dirty="0" smtClean="0"/>
            <a:t>Revizor</a:t>
          </a:r>
          <a:endParaRPr lang="sr-Latn-RS" dirty="0"/>
        </a:p>
      </dgm:t>
    </dgm:pt>
    <dgm:pt modelId="{1F371148-C497-4325-872E-A6F533202C79}" type="parTrans" cxnId="{E84642D0-706D-4A6A-A32E-FDB6E9DF5A4C}">
      <dgm:prSet/>
      <dgm:spPr/>
      <dgm:t>
        <a:bodyPr/>
        <a:lstStyle/>
        <a:p>
          <a:endParaRPr lang="sr-Latn-RS"/>
        </a:p>
      </dgm:t>
    </dgm:pt>
    <dgm:pt modelId="{53F1A554-1391-435F-B2E6-DF0EF1C2603A}" type="sibTrans" cxnId="{E84642D0-706D-4A6A-A32E-FDB6E9DF5A4C}">
      <dgm:prSet/>
      <dgm:spPr/>
      <dgm:t>
        <a:bodyPr/>
        <a:lstStyle/>
        <a:p>
          <a:endParaRPr lang="sr-Latn-RS"/>
        </a:p>
      </dgm:t>
    </dgm:pt>
    <dgm:pt modelId="{FBDE85FD-2AC1-4BA8-BAD2-09A0C4A51025}" type="pres">
      <dgm:prSet presAssocID="{14009A96-44BC-416A-8D84-6A1BA187BEF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40B7400-9ECA-4352-8634-AA6EA5F6DB5C}" type="pres">
      <dgm:prSet presAssocID="{14009A96-44BC-416A-8D84-6A1BA187BEF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1497F9-CBF4-497C-9092-0FEFD77E45E9}" type="pres">
      <dgm:prSet presAssocID="{14009A96-44BC-416A-8D84-6A1BA187BEF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3CECCB2-3178-423F-9C11-5611CD59B2D6}" type="pres">
      <dgm:prSet presAssocID="{14009A96-44BC-416A-8D84-6A1BA187BEF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BAA163D-E30C-431A-A91F-0D83372FBD4E}" type="pres">
      <dgm:prSet presAssocID="{14009A96-44BC-416A-8D84-6A1BA187BEF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84642D0-706D-4A6A-A32E-FDB6E9DF5A4C}" srcId="{14009A96-44BC-416A-8D84-6A1BA187BEF0}" destId="{48CAF247-9F82-4B25-BDBD-C1EFF400EFAE}" srcOrd="3" destOrd="0" parTransId="{1F371148-C497-4325-872E-A6F533202C79}" sibTransId="{53F1A554-1391-435F-B2E6-DF0EF1C2603A}"/>
    <dgm:cxn modelId="{B2D97DAF-5019-4AF6-BB5F-B6D432F8474C}" type="presOf" srcId="{6D552604-DDD8-46B2-9303-ADE74518102E}" destId="{93CECCB2-3178-423F-9C11-5611CD59B2D6}" srcOrd="0" destOrd="0" presId="urn:microsoft.com/office/officeart/2005/8/layout/pyramid4"/>
    <dgm:cxn modelId="{36F40FB9-BACC-49D2-9444-B37CBF47FC8E}" type="presOf" srcId="{5EBFDC1E-F9CD-429D-B31E-DE5E6EE1C4A7}" destId="{F40B7400-9ECA-4352-8634-AA6EA5F6DB5C}" srcOrd="0" destOrd="0" presId="urn:microsoft.com/office/officeart/2005/8/layout/pyramid4"/>
    <dgm:cxn modelId="{374543A8-5A0C-46C7-BC26-E88FC2955682}" type="presOf" srcId="{14009A96-44BC-416A-8D84-6A1BA187BEF0}" destId="{FBDE85FD-2AC1-4BA8-BAD2-09A0C4A51025}" srcOrd="0" destOrd="0" presId="urn:microsoft.com/office/officeart/2005/8/layout/pyramid4"/>
    <dgm:cxn modelId="{246805CC-0439-4932-A503-9BF5F1C65F04}" type="presOf" srcId="{CBAA485C-3796-4FE3-87AE-D41C6152DBA4}" destId="{BA1497F9-CBF4-497C-9092-0FEFD77E45E9}" srcOrd="0" destOrd="0" presId="urn:microsoft.com/office/officeart/2005/8/layout/pyramid4"/>
    <dgm:cxn modelId="{837EC5FD-9C5C-4917-9033-0E972E8544E8}" srcId="{14009A96-44BC-416A-8D84-6A1BA187BEF0}" destId="{5EBFDC1E-F9CD-429D-B31E-DE5E6EE1C4A7}" srcOrd="0" destOrd="0" parTransId="{444E4747-4F50-4664-8A1C-E70698E923A1}" sibTransId="{838D12A8-2A62-45E1-AC42-7801D06C39B0}"/>
    <dgm:cxn modelId="{DBF2BD4F-063C-45FD-9DA5-2DF86CA0D95E}" srcId="{14009A96-44BC-416A-8D84-6A1BA187BEF0}" destId="{6D552604-DDD8-46B2-9303-ADE74518102E}" srcOrd="2" destOrd="0" parTransId="{BD7A0F52-551D-4DB9-95F7-F0DEC3EAF5D6}" sibTransId="{AC9B44E5-5CD5-4681-AE62-4B23CFD6E71C}"/>
    <dgm:cxn modelId="{7A86D48A-70B8-45B1-B8AD-BDADB0E72B75}" type="presOf" srcId="{48CAF247-9F82-4B25-BDBD-C1EFF400EFAE}" destId="{FBAA163D-E30C-431A-A91F-0D83372FBD4E}" srcOrd="0" destOrd="0" presId="urn:microsoft.com/office/officeart/2005/8/layout/pyramid4"/>
    <dgm:cxn modelId="{218966FC-0BF3-4ABE-AB0D-D7735441CE96}" srcId="{14009A96-44BC-416A-8D84-6A1BA187BEF0}" destId="{CBAA485C-3796-4FE3-87AE-D41C6152DBA4}" srcOrd="1" destOrd="0" parTransId="{3DCBE2B6-CD91-41B4-9664-472759EEBABD}" sibTransId="{91C59010-6BDD-4A48-946B-C46A294D7936}"/>
    <dgm:cxn modelId="{15979186-166A-458C-A35B-B2D355CEF417}" type="presParOf" srcId="{FBDE85FD-2AC1-4BA8-BAD2-09A0C4A51025}" destId="{F40B7400-9ECA-4352-8634-AA6EA5F6DB5C}" srcOrd="0" destOrd="0" presId="urn:microsoft.com/office/officeart/2005/8/layout/pyramid4"/>
    <dgm:cxn modelId="{B9B130B6-2033-4E62-81AE-7611B7771FEC}" type="presParOf" srcId="{FBDE85FD-2AC1-4BA8-BAD2-09A0C4A51025}" destId="{BA1497F9-CBF4-497C-9092-0FEFD77E45E9}" srcOrd="1" destOrd="0" presId="urn:microsoft.com/office/officeart/2005/8/layout/pyramid4"/>
    <dgm:cxn modelId="{D95E417F-FA52-488A-84BE-B4BE143EAE54}" type="presParOf" srcId="{FBDE85FD-2AC1-4BA8-BAD2-09A0C4A51025}" destId="{93CECCB2-3178-423F-9C11-5611CD59B2D6}" srcOrd="2" destOrd="0" presId="urn:microsoft.com/office/officeart/2005/8/layout/pyramid4"/>
    <dgm:cxn modelId="{A0FF49EA-6F0E-49F7-879E-6A836EA254CF}" type="presParOf" srcId="{FBDE85FD-2AC1-4BA8-BAD2-09A0C4A51025}" destId="{FBAA163D-E30C-431A-A91F-0D83372FBD4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009A96-44BC-416A-8D84-6A1BA187BEF0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r-Latn-RS"/>
        </a:p>
      </dgm:t>
    </dgm:pt>
    <dgm:pt modelId="{CBAA485C-3796-4FE3-87AE-D41C6152DBA4}">
      <dgm:prSet phldrT="[Text]"/>
      <dgm:spPr/>
      <dgm:t>
        <a:bodyPr/>
        <a:lstStyle/>
        <a:p>
          <a:r>
            <a:rPr lang="sr-Latn-RS" dirty="0" smtClean="0"/>
            <a:t>Izveštajni entitet</a:t>
          </a:r>
          <a:endParaRPr lang="sr-Latn-RS" dirty="0"/>
        </a:p>
      </dgm:t>
    </dgm:pt>
    <dgm:pt modelId="{3DCBE2B6-CD91-41B4-9664-472759EEBABD}" type="parTrans" cxnId="{218966FC-0BF3-4ABE-AB0D-D7735441CE96}">
      <dgm:prSet/>
      <dgm:spPr/>
      <dgm:t>
        <a:bodyPr/>
        <a:lstStyle/>
        <a:p>
          <a:endParaRPr lang="sr-Latn-RS"/>
        </a:p>
      </dgm:t>
    </dgm:pt>
    <dgm:pt modelId="{91C59010-6BDD-4A48-946B-C46A294D7936}" type="sibTrans" cxnId="{218966FC-0BF3-4ABE-AB0D-D7735441CE96}">
      <dgm:prSet/>
      <dgm:spPr/>
      <dgm:t>
        <a:bodyPr/>
        <a:lstStyle/>
        <a:p>
          <a:endParaRPr lang="sr-Latn-RS"/>
        </a:p>
      </dgm:t>
    </dgm:pt>
    <dgm:pt modelId="{5EBFDC1E-F9CD-429D-B31E-DE5E6EE1C4A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r-Latn-RS" dirty="0" smtClean="0"/>
            <a:t>Investitror</a:t>
          </a:r>
          <a:endParaRPr lang="sr-Latn-RS" dirty="0"/>
        </a:p>
      </dgm:t>
    </dgm:pt>
    <dgm:pt modelId="{444E4747-4F50-4664-8A1C-E70698E923A1}" type="parTrans" cxnId="{837EC5FD-9C5C-4917-9033-0E972E8544E8}">
      <dgm:prSet/>
      <dgm:spPr/>
      <dgm:t>
        <a:bodyPr/>
        <a:lstStyle/>
        <a:p>
          <a:endParaRPr lang="sr-Latn-RS"/>
        </a:p>
      </dgm:t>
    </dgm:pt>
    <dgm:pt modelId="{838D12A8-2A62-45E1-AC42-7801D06C39B0}" type="sibTrans" cxnId="{837EC5FD-9C5C-4917-9033-0E972E8544E8}">
      <dgm:prSet/>
      <dgm:spPr/>
      <dgm:t>
        <a:bodyPr/>
        <a:lstStyle/>
        <a:p>
          <a:endParaRPr lang="sr-Latn-RS"/>
        </a:p>
      </dgm:t>
    </dgm:pt>
    <dgm:pt modelId="{6D552604-DDD8-46B2-9303-ADE74518102E}">
      <dgm:prSet/>
      <dgm:spPr/>
      <dgm:t>
        <a:bodyPr/>
        <a:lstStyle/>
        <a:p>
          <a:r>
            <a:rPr lang="sr-Latn-RS" dirty="0" smtClean="0"/>
            <a:t>Finansijski izveštaji</a:t>
          </a:r>
          <a:endParaRPr lang="sr-Latn-RS" dirty="0"/>
        </a:p>
      </dgm:t>
    </dgm:pt>
    <dgm:pt modelId="{BD7A0F52-551D-4DB9-95F7-F0DEC3EAF5D6}" type="parTrans" cxnId="{DBF2BD4F-063C-45FD-9DA5-2DF86CA0D95E}">
      <dgm:prSet/>
      <dgm:spPr/>
      <dgm:t>
        <a:bodyPr/>
        <a:lstStyle/>
        <a:p>
          <a:endParaRPr lang="sr-Latn-RS"/>
        </a:p>
      </dgm:t>
    </dgm:pt>
    <dgm:pt modelId="{AC9B44E5-5CD5-4681-AE62-4B23CFD6E71C}" type="sibTrans" cxnId="{DBF2BD4F-063C-45FD-9DA5-2DF86CA0D95E}">
      <dgm:prSet/>
      <dgm:spPr/>
      <dgm:t>
        <a:bodyPr/>
        <a:lstStyle/>
        <a:p>
          <a:endParaRPr lang="sr-Latn-RS"/>
        </a:p>
      </dgm:t>
    </dgm:pt>
    <dgm:pt modelId="{48CAF247-9F82-4B25-BDBD-C1EFF400EFA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dirty="0" smtClean="0"/>
            <a:t>Revizor</a:t>
          </a:r>
          <a:endParaRPr lang="sr-Latn-RS" dirty="0"/>
        </a:p>
      </dgm:t>
    </dgm:pt>
    <dgm:pt modelId="{1F371148-C497-4325-872E-A6F533202C79}" type="parTrans" cxnId="{E84642D0-706D-4A6A-A32E-FDB6E9DF5A4C}">
      <dgm:prSet/>
      <dgm:spPr/>
      <dgm:t>
        <a:bodyPr/>
        <a:lstStyle/>
        <a:p>
          <a:endParaRPr lang="sr-Latn-RS"/>
        </a:p>
      </dgm:t>
    </dgm:pt>
    <dgm:pt modelId="{53F1A554-1391-435F-B2E6-DF0EF1C2603A}" type="sibTrans" cxnId="{E84642D0-706D-4A6A-A32E-FDB6E9DF5A4C}">
      <dgm:prSet/>
      <dgm:spPr/>
      <dgm:t>
        <a:bodyPr/>
        <a:lstStyle/>
        <a:p>
          <a:endParaRPr lang="sr-Latn-RS"/>
        </a:p>
      </dgm:t>
    </dgm:pt>
    <dgm:pt modelId="{FBDE85FD-2AC1-4BA8-BAD2-09A0C4A51025}" type="pres">
      <dgm:prSet presAssocID="{14009A96-44BC-416A-8D84-6A1BA187BEF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40B7400-9ECA-4352-8634-AA6EA5F6DB5C}" type="pres">
      <dgm:prSet presAssocID="{14009A96-44BC-416A-8D84-6A1BA187BEF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1497F9-CBF4-497C-9092-0FEFD77E45E9}" type="pres">
      <dgm:prSet presAssocID="{14009A96-44BC-416A-8D84-6A1BA187BEF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3CECCB2-3178-423F-9C11-5611CD59B2D6}" type="pres">
      <dgm:prSet presAssocID="{14009A96-44BC-416A-8D84-6A1BA187BEF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BAA163D-E30C-431A-A91F-0D83372FBD4E}" type="pres">
      <dgm:prSet presAssocID="{14009A96-44BC-416A-8D84-6A1BA187BEF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3D419D56-1F95-40D6-90E2-549A54A99652}" type="presOf" srcId="{48CAF247-9F82-4B25-BDBD-C1EFF400EFAE}" destId="{FBAA163D-E30C-431A-A91F-0D83372FBD4E}" srcOrd="0" destOrd="0" presId="urn:microsoft.com/office/officeart/2005/8/layout/pyramid4"/>
    <dgm:cxn modelId="{E84642D0-706D-4A6A-A32E-FDB6E9DF5A4C}" srcId="{14009A96-44BC-416A-8D84-6A1BA187BEF0}" destId="{48CAF247-9F82-4B25-BDBD-C1EFF400EFAE}" srcOrd="3" destOrd="0" parTransId="{1F371148-C497-4325-872E-A6F533202C79}" sibTransId="{53F1A554-1391-435F-B2E6-DF0EF1C2603A}"/>
    <dgm:cxn modelId="{5BCE9278-EC29-4762-8482-832095A96C7E}" type="presOf" srcId="{CBAA485C-3796-4FE3-87AE-D41C6152DBA4}" destId="{BA1497F9-CBF4-497C-9092-0FEFD77E45E9}" srcOrd="0" destOrd="0" presId="urn:microsoft.com/office/officeart/2005/8/layout/pyramid4"/>
    <dgm:cxn modelId="{1B6E3AB4-A560-4D50-9F1E-254BA5A3BA11}" type="presOf" srcId="{6D552604-DDD8-46B2-9303-ADE74518102E}" destId="{93CECCB2-3178-423F-9C11-5611CD59B2D6}" srcOrd="0" destOrd="0" presId="urn:microsoft.com/office/officeart/2005/8/layout/pyramid4"/>
    <dgm:cxn modelId="{837EC5FD-9C5C-4917-9033-0E972E8544E8}" srcId="{14009A96-44BC-416A-8D84-6A1BA187BEF0}" destId="{5EBFDC1E-F9CD-429D-B31E-DE5E6EE1C4A7}" srcOrd="0" destOrd="0" parTransId="{444E4747-4F50-4664-8A1C-E70698E923A1}" sibTransId="{838D12A8-2A62-45E1-AC42-7801D06C39B0}"/>
    <dgm:cxn modelId="{5BE38C2A-736A-4114-B0D7-C8812187230F}" type="presOf" srcId="{14009A96-44BC-416A-8D84-6A1BA187BEF0}" destId="{FBDE85FD-2AC1-4BA8-BAD2-09A0C4A51025}" srcOrd="0" destOrd="0" presId="urn:microsoft.com/office/officeart/2005/8/layout/pyramid4"/>
    <dgm:cxn modelId="{DBF2BD4F-063C-45FD-9DA5-2DF86CA0D95E}" srcId="{14009A96-44BC-416A-8D84-6A1BA187BEF0}" destId="{6D552604-DDD8-46B2-9303-ADE74518102E}" srcOrd="2" destOrd="0" parTransId="{BD7A0F52-551D-4DB9-95F7-F0DEC3EAF5D6}" sibTransId="{AC9B44E5-5CD5-4681-AE62-4B23CFD6E71C}"/>
    <dgm:cxn modelId="{8446850C-3B2B-4A94-91C6-1817BC708E54}" type="presOf" srcId="{5EBFDC1E-F9CD-429D-B31E-DE5E6EE1C4A7}" destId="{F40B7400-9ECA-4352-8634-AA6EA5F6DB5C}" srcOrd="0" destOrd="0" presId="urn:microsoft.com/office/officeart/2005/8/layout/pyramid4"/>
    <dgm:cxn modelId="{218966FC-0BF3-4ABE-AB0D-D7735441CE96}" srcId="{14009A96-44BC-416A-8D84-6A1BA187BEF0}" destId="{CBAA485C-3796-4FE3-87AE-D41C6152DBA4}" srcOrd="1" destOrd="0" parTransId="{3DCBE2B6-CD91-41B4-9664-472759EEBABD}" sibTransId="{91C59010-6BDD-4A48-946B-C46A294D7936}"/>
    <dgm:cxn modelId="{E5C95D0B-7100-4643-8EC8-51EB6DC192D7}" type="presParOf" srcId="{FBDE85FD-2AC1-4BA8-BAD2-09A0C4A51025}" destId="{F40B7400-9ECA-4352-8634-AA6EA5F6DB5C}" srcOrd="0" destOrd="0" presId="urn:microsoft.com/office/officeart/2005/8/layout/pyramid4"/>
    <dgm:cxn modelId="{B8CCBE00-6684-4896-9C04-7326530DED1D}" type="presParOf" srcId="{FBDE85FD-2AC1-4BA8-BAD2-09A0C4A51025}" destId="{BA1497F9-CBF4-497C-9092-0FEFD77E45E9}" srcOrd="1" destOrd="0" presId="urn:microsoft.com/office/officeart/2005/8/layout/pyramid4"/>
    <dgm:cxn modelId="{C04D4F84-D7E6-4548-93BF-DBCEC3237FD7}" type="presParOf" srcId="{FBDE85FD-2AC1-4BA8-BAD2-09A0C4A51025}" destId="{93CECCB2-3178-423F-9C11-5611CD59B2D6}" srcOrd="2" destOrd="0" presId="urn:microsoft.com/office/officeart/2005/8/layout/pyramid4"/>
    <dgm:cxn modelId="{D23026E0-F38B-41F6-9B63-3A4A62E23E67}" type="presParOf" srcId="{FBDE85FD-2AC1-4BA8-BAD2-09A0C4A51025}" destId="{FBAA163D-E30C-431A-A91F-0D83372FBD4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FCE71-FB60-47D3-B58F-82AD1FF89B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3112A1C-B1E0-4565-88DF-84CC56D28A55}">
      <dgm:prSet phldrT="[Text]"/>
      <dgm:spPr/>
      <dgm:t>
        <a:bodyPr/>
        <a:lstStyle/>
        <a:p>
          <a:r>
            <a:rPr lang="sr-Latn-RS" dirty="0" smtClean="0"/>
            <a:t>Veliki finansijski skandali</a:t>
          </a:r>
          <a:endParaRPr lang="sr-Latn-RS" dirty="0"/>
        </a:p>
      </dgm:t>
    </dgm:pt>
    <dgm:pt modelId="{39A2A17D-96A2-4157-B539-DB6C293FA9B4}" type="parTrans" cxnId="{23CEBD75-37BB-4CE5-8065-40AE75F5DD88}">
      <dgm:prSet/>
      <dgm:spPr/>
      <dgm:t>
        <a:bodyPr/>
        <a:lstStyle/>
        <a:p>
          <a:endParaRPr lang="sr-Latn-RS"/>
        </a:p>
      </dgm:t>
    </dgm:pt>
    <dgm:pt modelId="{EEE141F9-DA86-4BEC-9A2B-020AAA75FD75}" type="sibTrans" cxnId="{23CEBD75-37BB-4CE5-8065-40AE75F5DD88}">
      <dgm:prSet/>
      <dgm:spPr/>
      <dgm:t>
        <a:bodyPr/>
        <a:lstStyle/>
        <a:p>
          <a:endParaRPr lang="sr-Latn-RS"/>
        </a:p>
      </dgm:t>
    </dgm:pt>
    <dgm:pt modelId="{E2FDA085-1BBF-4C70-AEF8-28A15EF316F0}">
      <dgm:prSet phldrT="[Text]"/>
      <dgm:spPr/>
      <dgm:t>
        <a:bodyPr/>
        <a:lstStyle/>
        <a:p>
          <a:r>
            <a:rPr lang="sr-Latn-RS" dirty="0" smtClean="0"/>
            <a:t>Ogromni gubici</a:t>
          </a:r>
          <a:endParaRPr lang="sr-Latn-RS" dirty="0"/>
        </a:p>
      </dgm:t>
    </dgm:pt>
    <dgm:pt modelId="{1AD8EEBB-34B4-4286-AB2F-B1828CF6DEE6}" type="parTrans" cxnId="{CD18AF2A-F4B5-4B19-8460-52D31A5E461A}">
      <dgm:prSet/>
      <dgm:spPr/>
      <dgm:t>
        <a:bodyPr/>
        <a:lstStyle/>
        <a:p>
          <a:endParaRPr lang="sr-Latn-RS"/>
        </a:p>
      </dgm:t>
    </dgm:pt>
    <dgm:pt modelId="{641282D9-C67B-47A2-91A4-5F7B5B12AD63}" type="sibTrans" cxnId="{CD18AF2A-F4B5-4B19-8460-52D31A5E461A}">
      <dgm:prSet/>
      <dgm:spPr/>
      <dgm:t>
        <a:bodyPr/>
        <a:lstStyle/>
        <a:p>
          <a:endParaRPr lang="sr-Latn-RS"/>
        </a:p>
      </dgm:t>
    </dgm:pt>
    <dgm:pt modelId="{D6E23AA4-78F3-403A-8826-8FFA59C13228}" type="pres">
      <dgm:prSet presAssocID="{57EFCE71-FB60-47D3-B58F-82AD1FF89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EECB1FF-F2D9-4379-BD17-C634A3D465E1}" type="pres">
      <dgm:prSet presAssocID="{03112A1C-B1E0-4565-88DF-84CC56D28A55}" presName="parentText" presStyleLbl="node1" presStyleIdx="0" presStyleCnt="2" custLinFactNeighborX="-26688" custLinFactNeighborY="-90714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6AB5E95-D802-44C7-B3A8-CF4B8E3A0ADA}" type="pres">
      <dgm:prSet presAssocID="{EEE141F9-DA86-4BEC-9A2B-020AAA75FD75}" presName="spacer" presStyleCnt="0"/>
      <dgm:spPr/>
    </dgm:pt>
    <dgm:pt modelId="{C8C13F1C-007C-4A02-87B2-4E822FECB265}" type="pres">
      <dgm:prSet presAssocID="{E2FDA085-1BBF-4C70-AEF8-28A15EF316F0}" presName="parentText" presStyleLbl="node1" presStyleIdx="1" presStyleCnt="2" custLinFactNeighborX="200" custLinFactNeighborY="-80915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</dgm:ptLst>
  <dgm:cxnLst>
    <dgm:cxn modelId="{CD18AF2A-F4B5-4B19-8460-52D31A5E461A}" srcId="{57EFCE71-FB60-47D3-B58F-82AD1FF89BC0}" destId="{E2FDA085-1BBF-4C70-AEF8-28A15EF316F0}" srcOrd="1" destOrd="0" parTransId="{1AD8EEBB-34B4-4286-AB2F-B1828CF6DEE6}" sibTransId="{641282D9-C67B-47A2-91A4-5F7B5B12AD63}"/>
    <dgm:cxn modelId="{E8C5EB58-AEA5-46C3-A13B-12023DA43A1B}" type="presOf" srcId="{03112A1C-B1E0-4565-88DF-84CC56D28A55}" destId="{CEECB1FF-F2D9-4379-BD17-C634A3D465E1}" srcOrd="0" destOrd="0" presId="urn:microsoft.com/office/officeart/2005/8/layout/vList2"/>
    <dgm:cxn modelId="{A0AA86F2-EE10-4B57-8DB1-5FC6AB371D24}" type="presOf" srcId="{E2FDA085-1BBF-4C70-AEF8-28A15EF316F0}" destId="{C8C13F1C-007C-4A02-87B2-4E822FECB265}" srcOrd="0" destOrd="0" presId="urn:microsoft.com/office/officeart/2005/8/layout/vList2"/>
    <dgm:cxn modelId="{D50E7605-985A-4044-AED6-4E496A7A4741}" type="presOf" srcId="{57EFCE71-FB60-47D3-B58F-82AD1FF89BC0}" destId="{D6E23AA4-78F3-403A-8826-8FFA59C13228}" srcOrd="0" destOrd="0" presId="urn:microsoft.com/office/officeart/2005/8/layout/vList2"/>
    <dgm:cxn modelId="{23CEBD75-37BB-4CE5-8065-40AE75F5DD88}" srcId="{57EFCE71-FB60-47D3-B58F-82AD1FF89BC0}" destId="{03112A1C-B1E0-4565-88DF-84CC56D28A55}" srcOrd="0" destOrd="0" parTransId="{39A2A17D-96A2-4157-B539-DB6C293FA9B4}" sibTransId="{EEE141F9-DA86-4BEC-9A2B-020AAA75FD75}"/>
    <dgm:cxn modelId="{0542232F-675E-43BA-AFD5-89E1C3397FA9}" type="presParOf" srcId="{D6E23AA4-78F3-403A-8826-8FFA59C13228}" destId="{CEECB1FF-F2D9-4379-BD17-C634A3D465E1}" srcOrd="0" destOrd="0" presId="urn:microsoft.com/office/officeart/2005/8/layout/vList2"/>
    <dgm:cxn modelId="{E15ED4A7-BF5B-4B9C-971A-9C4072EDA8E7}" type="presParOf" srcId="{D6E23AA4-78F3-403A-8826-8FFA59C13228}" destId="{D6AB5E95-D802-44C7-B3A8-CF4B8E3A0ADA}" srcOrd="1" destOrd="0" presId="urn:microsoft.com/office/officeart/2005/8/layout/vList2"/>
    <dgm:cxn modelId="{DA01A46D-ED06-44A9-B7C0-D4DE2642C5C2}" type="presParOf" srcId="{D6E23AA4-78F3-403A-8826-8FFA59C13228}" destId="{C8C13F1C-007C-4A02-87B2-4E822FECB2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FCE71-FB60-47D3-B58F-82AD1FF89BC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03112A1C-B1E0-4565-88DF-84CC56D28A55}">
      <dgm:prSet phldrT="[Text]"/>
      <dgm:spPr/>
      <dgm:t>
        <a:bodyPr/>
        <a:lstStyle/>
        <a:p>
          <a:r>
            <a:rPr lang="sr-Latn-RS" dirty="0" smtClean="0"/>
            <a:t>Nepoverenje u fin. izveš</a:t>
          </a:r>
          <a:endParaRPr lang="sr-Latn-RS" dirty="0"/>
        </a:p>
      </dgm:t>
    </dgm:pt>
    <dgm:pt modelId="{39A2A17D-96A2-4157-B539-DB6C293FA9B4}" type="parTrans" cxnId="{23CEBD75-37BB-4CE5-8065-40AE75F5DD88}">
      <dgm:prSet/>
      <dgm:spPr/>
      <dgm:t>
        <a:bodyPr/>
        <a:lstStyle/>
        <a:p>
          <a:endParaRPr lang="sr-Latn-RS"/>
        </a:p>
      </dgm:t>
    </dgm:pt>
    <dgm:pt modelId="{EEE141F9-DA86-4BEC-9A2B-020AAA75FD75}" type="sibTrans" cxnId="{23CEBD75-37BB-4CE5-8065-40AE75F5DD88}">
      <dgm:prSet/>
      <dgm:spPr/>
      <dgm:t>
        <a:bodyPr/>
        <a:lstStyle/>
        <a:p>
          <a:endParaRPr lang="sr-Latn-RS"/>
        </a:p>
      </dgm:t>
    </dgm:pt>
    <dgm:pt modelId="{602A58EE-21CE-4577-8D0B-98A281D41207}">
      <dgm:prSet phldrT="[Text]"/>
      <dgm:spPr/>
      <dgm:t>
        <a:bodyPr/>
        <a:lstStyle/>
        <a:p>
          <a:r>
            <a:rPr lang="sr-Latn-RS" dirty="0" smtClean="0"/>
            <a:t>Nepoverenje u revizora</a:t>
          </a:r>
          <a:endParaRPr lang="sr-Latn-RS" dirty="0"/>
        </a:p>
      </dgm:t>
    </dgm:pt>
    <dgm:pt modelId="{C4911ABF-6C02-4F5F-8C20-6280D9CCF5E4}" type="parTrans" cxnId="{211930D2-1892-4C59-AE40-5A6D7D9513AF}">
      <dgm:prSet/>
      <dgm:spPr/>
      <dgm:t>
        <a:bodyPr/>
        <a:lstStyle/>
        <a:p>
          <a:endParaRPr lang="sr-Latn-RS"/>
        </a:p>
      </dgm:t>
    </dgm:pt>
    <dgm:pt modelId="{CC535C5E-0015-4F16-B4CD-3CE67F3F6A94}" type="sibTrans" cxnId="{211930D2-1892-4C59-AE40-5A6D7D9513AF}">
      <dgm:prSet/>
      <dgm:spPr/>
      <dgm:t>
        <a:bodyPr/>
        <a:lstStyle/>
        <a:p>
          <a:endParaRPr lang="sr-Latn-RS"/>
        </a:p>
      </dgm:t>
    </dgm:pt>
    <dgm:pt modelId="{C9B2BBFA-1E0E-4255-AB55-FD0C55652DE1}">
      <dgm:prSet phldrT="[Text]"/>
      <dgm:spPr/>
      <dgm:t>
        <a:bodyPr/>
        <a:lstStyle/>
        <a:p>
          <a:r>
            <a:rPr lang="sr-Latn-RS" dirty="0" smtClean="0"/>
            <a:t>Pritisak za promene</a:t>
          </a:r>
          <a:endParaRPr lang="sr-Latn-RS" dirty="0"/>
        </a:p>
      </dgm:t>
    </dgm:pt>
    <dgm:pt modelId="{808D5564-834D-4E6B-9B10-4AADA66CF3BF}" type="parTrans" cxnId="{79AC0326-565E-4583-8AFF-2E7F3F10E4BC}">
      <dgm:prSet/>
      <dgm:spPr/>
      <dgm:t>
        <a:bodyPr/>
        <a:lstStyle/>
        <a:p>
          <a:endParaRPr lang="sr-Latn-RS"/>
        </a:p>
      </dgm:t>
    </dgm:pt>
    <dgm:pt modelId="{0963CB74-8FBC-414F-B6A6-96C2859FD14D}" type="sibTrans" cxnId="{79AC0326-565E-4583-8AFF-2E7F3F10E4BC}">
      <dgm:prSet/>
      <dgm:spPr/>
      <dgm:t>
        <a:bodyPr/>
        <a:lstStyle/>
        <a:p>
          <a:endParaRPr lang="sr-Latn-RS"/>
        </a:p>
      </dgm:t>
    </dgm:pt>
    <dgm:pt modelId="{42AC4FE5-AE6B-4C53-9A22-A5C698C81D97}">
      <dgm:prSet phldrT="[Text]"/>
      <dgm:spPr/>
      <dgm:t>
        <a:bodyPr/>
        <a:lstStyle/>
        <a:p>
          <a:r>
            <a:rPr lang="sr-Latn-RS" dirty="0" smtClean="0"/>
            <a:t>Izazov celoj profesiji</a:t>
          </a:r>
          <a:endParaRPr lang="sr-Latn-RS" dirty="0"/>
        </a:p>
      </dgm:t>
    </dgm:pt>
    <dgm:pt modelId="{106B0C50-1372-4681-B42C-1644D93787D5}" type="parTrans" cxnId="{486F5408-8631-4AE8-AC2B-CD5FEF42A2C3}">
      <dgm:prSet/>
      <dgm:spPr/>
      <dgm:t>
        <a:bodyPr/>
        <a:lstStyle/>
        <a:p>
          <a:endParaRPr lang="sr-Latn-RS"/>
        </a:p>
      </dgm:t>
    </dgm:pt>
    <dgm:pt modelId="{DD8AB912-4AED-4DFD-8A83-B7E800A77587}" type="sibTrans" cxnId="{486F5408-8631-4AE8-AC2B-CD5FEF42A2C3}">
      <dgm:prSet/>
      <dgm:spPr/>
      <dgm:t>
        <a:bodyPr/>
        <a:lstStyle/>
        <a:p>
          <a:endParaRPr lang="sr-Latn-RS"/>
        </a:p>
      </dgm:t>
    </dgm:pt>
    <dgm:pt modelId="{E2FDA085-1BBF-4C70-AEF8-28A15EF316F0}">
      <dgm:prSet phldrT="[Text]"/>
      <dgm:spPr/>
      <dgm:t>
        <a:bodyPr/>
        <a:lstStyle/>
        <a:p>
          <a:r>
            <a:rPr lang="sr-Latn-RS" dirty="0" smtClean="0"/>
            <a:t>Diskreditovana korp. upr.</a:t>
          </a:r>
          <a:endParaRPr lang="sr-Latn-RS" dirty="0"/>
        </a:p>
      </dgm:t>
    </dgm:pt>
    <dgm:pt modelId="{1AD8EEBB-34B4-4286-AB2F-B1828CF6DEE6}" type="parTrans" cxnId="{CD18AF2A-F4B5-4B19-8460-52D31A5E461A}">
      <dgm:prSet/>
      <dgm:spPr/>
      <dgm:t>
        <a:bodyPr/>
        <a:lstStyle/>
        <a:p>
          <a:endParaRPr lang="sr-Latn-RS"/>
        </a:p>
      </dgm:t>
    </dgm:pt>
    <dgm:pt modelId="{641282D9-C67B-47A2-91A4-5F7B5B12AD63}" type="sibTrans" cxnId="{CD18AF2A-F4B5-4B19-8460-52D31A5E461A}">
      <dgm:prSet/>
      <dgm:spPr/>
      <dgm:t>
        <a:bodyPr/>
        <a:lstStyle/>
        <a:p>
          <a:endParaRPr lang="sr-Latn-RS"/>
        </a:p>
      </dgm:t>
    </dgm:pt>
    <dgm:pt modelId="{D6E23AA4-78F3-403A-8826-8FFA59C13228}" type="pres">
      <dgm:prSet presAssocID="{57EFCE71-FB60-47D3-B58F-82AD1FF89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EECB1FF-F2D9-4379-BD17-C634A3D465E1}" type="pres">
      <dgm:prSet presAssocID="{03112A1C-B1E0-4565-88DF-84CC56D28A55}" presName="parentText" presStyleLbl="node1" presStyleIdx="0" presStyleCnt="5" custFlipHor="1" custLinFactNeighborX="-157" custLinFactNeighborY="-3826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6AB5E95-D802-44C7-B3A8-CF4B8E3A0ADA}" type="pres">
      <dgm:prSet presAssocID="{EEE141F9-DA86-4BEC-9A2B-020AAA75FD75}" presName="spacer" presStyleCnt="0"/>
      <dgm:spPr/>
    </dgm:pt>
    <dgm:pt modelId="{C8C13F1C-007C-4A02-87B2-4E822FECB265}" type="pres">
      <dgm:prSet presAssocID="{E2FDA085-1BBF-4C70-AEF8-28A15EF316F0}" presName="parentText" presStyleLbl="node1" presStyleIdx="1" presStyleCnt="5" custFlipHor="1" custScaleX="98750" custLinFactNeighborX="14" custLinFactNeighborY="-2733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966DDB2-D25E-441E-B19B-C8847FEE21B1}" type="pres">
      <dgm:prSet presAssocID="{641282D9-C67B-47A2-91A4-5F7B5B12AD63}" presName="spacer" presStyleCnt="0"/>
      <dgm:spPr/>
    </dgm:pt>
    <dgm:pt modelId="{0279600E-C631-421E-8457-831DE31BEBCF}" type="pres">
      <dgm:prSet presAssocID="{602A58EE-21CE-4577-8D0B-98A281D41207}" presName="parentText" presStyleLbl="node1" presStyleIdx="2" presStyleCnt="5" custFlipHor="1" custLinFactNeighborX="-314" custLinFactNeighborY="756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932B4279-FE37-4BA4-BB42-D879C0C730AB}" type="pres">
      <dgm:prSet presAssocID="{CC535C5E-0015-4F16-B4CD-3CE67F3F6A94}" presName="spacer" presStyleCnt="0"/>
      <dgm:spPr/>
    </dgm:pt>
    <dgm:pt modelId="{E956DA59-01F1-4F58-BF03-7B3F65E9EE75}" type="pres">
      <dgm:prSet presAssocID="{42AC4FE5-AE6B-4C53-9A22-A5C698C81D97}" presName="parentText" presStyleLbl="node1" presStyleIdx="3" presStyleCnt="5" custFlipHor="1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E1C1DCA-DA25-4144-962C-56E706974CAF}" type="pres">
      <dgm:prSet presAssocID="{DD8AB912-4AED-4DFD-8A83-B7E800A77587}" presName="spacer" presStyleCnt="0"/>
      <dgm:spPr/>
    </dgm:pt>
    <dgm:pt modelId="{58FBD943-9C70-4279-AFD2-520F8E0E8F0F}" type="pres">
      <dgm:prSet presAssocID="{C9B2BBFA-1E0E-4255-AB55-FD0C55652DE1}" presName="parentText" presStyleLbl="node1" presStyleIdx="4" presStyleCnt="5" custFlipHor="1" custLinFactNeighborX="-157" custLinFactNeighborY="211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</dgm:ptLst>
  <dgm:cxnLst>
    <dgm:cxn modelId="{0E598137-448F-4FE0-B33E-E793391AC969}" type="presOf" srcId="{57EFCE71-FB60-47D3-B58F-82AD1FF89BC0}" destId="{D6E23AA4-78F3-403A-8826-8FFA59C13228}" srcOrd="0" destOrd="0" presId="urn:microsoft.com/office/officeart/2005/8/layout/vList2"/>
    <dgm:cxn modelId="{10926960-B616-4DE5-BF6E-3AB76A3426ED}" type="presOf" srcId="{42AC4FE5-AE6B-4C53-9A22-A5C698C81D97}" destId="{E956DA59-01F1-4F58-BF03-7B3F65E9EE75}" srcOrd="0" destOrd="0" presId="urn:microsoft.com/office/officeart/2005/8/layout/vList2"/>
    <dgm:cxn modelId="{486F5408-8631-4AE8-AC2B-CD5FEF42A2C3}" srcId="{57EFCE71-FB60-47D3-B58F-82AD1FF89BC0}" destId="{42AC4FE5-AE6B-4C53-9A22-A5C698C81D97}" srcOrd="3" destOrd="0" parTransId="{106B0C50-1372-4681-B42C-1644D93787D5}" sibTransId="{DD8AB912-4AED-4DFD-8A83-B7E800A77587}"/>
    <dgm:cxn modelId="{23CEBD75-37BB-4CE5-8065-40AE75F5DD88}" srcId="{57EFCE71-FB60-47D3-B58F-82AD1FF89BC0}" destId="{03112A1C-B1E0-4565-88DF-84CC56D28A55}" srcOrd="0" destOrd="0" parTransId="{39A2A17D-96A2-4157-B539-DB6C293FA9B4}" sibTransId="{EEE141F9-DA86-4BEC-9A2B-020AAA75FD75}"/>
    <dgm:cxn modelId="{211930D2-1892-4C59-AE40-5A6D7D9513AF}" srcId="{57EFCE71-FB60-47D3-B58F-82AD1FF89BC0}" destId="{602A58EE-21CE-4577-8D0B-98A281D41207}" srcOrd="2" destOrd="0" parTransId="{C4911ABF-6C02-4F5F-8C20-6280D9CCF5E4}" sibTransId="{CC535C5E-0015-4F16-B4CD-3CE67F3F6A94}"/>
    <dgm:cxn modelId="{103D1DA5-7314-40DC-A31C-88469D66B91C}" type="presOf" srcId="{03112A1C-B1E0-4565-88DF-84CC56D28A55}" destId="{CEECB1FF-F2D9-4379-BD17-C634A3D465E1}" srcOrd="0" destOrd="0" presId="urn:microsoft.com/office/officeart/2005/8/layout/vList2"/>
    <dgm:cxn modelId="{48119A67-DBB0-4896-A5CC-E6A098A39D59}" type="presOf" srcId="{E2FDA085-1BBF-4C70-AEF8-28A15EF316F0}" destId="{C8C13F1C-007C-4A02-87B2-4E822FECB265}" srcOrd="0" destOrd="0" presId="urn:microsoft.com/office/officeart/2005/8/layout/vList2"/>
    <dgm:cxn modelId="{CD18AF2A-F4B5-4B19-8460-52D31A5E461A}" srcId="{57EFCE71-FB60-47D3-B58F-82AD1FF89BC0}" destId="{E2FDA085-1BBF-4C70-AEF8-28A15EF316F0}" srcOrd="1" destOrd="0" parTransId="{1AD8EEBB-34B4-4286-AB2F-B1828CF6DEE6}" sibTransId="{641282D9-C67B-47A2-91A4-5F7B5B12AD63}"/>
    <dgm:cxn modelId="{AED70CEA-0DC7-4325-B867-CCE4B1111209}" type="presOf" srcId="{602A58EE-21CE-4577-8D0B-98A281D41207}" destId="{0279600E-C631-421E-8457-831DE31BEBCF}" srcOrd="0" destOrd="0" presId="urn:microsoft.com/office/officeart/2005/8/layout/vList2"/>
    <dgm:cxn modelId="{6316E44A-9907-4FD1-87F7-E4C5F860B4B8}" type="presOf" srcId="{C9B2BBFA-1E0E-4255-AB55-FD0C55652DE1}" destId="{58FBD943-9C70-4279-AFD2-520F8E0E8F0F}" srcOrd="0" destOrd="0" presId="urn:microsoft.com/office/officeart/2005/8/layout/vList2"/>
    <dgm:cxn modelId="{79AC0326-565E-4583-8AFF-2E7F3F10E4BC}" srcId="{57EFCE71-FB60-47D3-B58F-82AD1FF89BC0}" destId="{C9B2BBFA-1E0E-4255-AB55-FD0C55652DE1}" srcOrd="4" destOrd="0" parTransId="{808D5564-834D-4E6B-9B10-4AADA66CF3BF}" sibTransId="{0963CB74-8FBC-414F-B6A6-96C2859FD14D}"/>
    <dgm:cxn modelId="{039523F2-9187-4D4F-A9DA-E3E26E5C9DB7}" type="presParOf" srcId="{D6E23AA4-78F3-403A-8826-8FFA59C13228}" destId="{CEECB1FF-F2D9-4379-BD17-C634A3D465E1}" srcOrd="0" destOrd="0" presId="urn:microsoft.com/office/officeart/2005/8/layout/vList2"/>
    <dgm:cxn modelId="{96376F6B-5DC6-4990-83FC-BB4253D46D90}" type="presParOf" srcId="{D6E23AA4-78F3-403A-8826-8FFA59C13228}" destId="{D6AB5E95-D802-44C7-B3A8-CF4B8E3A0ADA}" srcOrd="1" destOrd="0" presId="urn:microsoft.com/office/officeart/2005/8/layout/vList2"/>
    <dgm:cxn modelId="{B10FEE2E-625F-4B37-BCE6-D2857B3CD56D}" type="presParOf" srcId="{D6E23AA4-78F3-403A-8826-8FFA59C13228}" destId="{C8C13F1C-007C-4A02-87B2-4E822FECB265}" srcOrd="2" destOrd="0" presId="urn:microsoft.com/office/officeart/2005/8/layout/vList2"/>
    <dgm:cxn modelId="{4B3A02C2-E82A-4C76-9EA8-BAB37A7B36AC}" type="presParOf" srcId="{D6E23AA4-78F3-403A-8826-8FFA59C13228}" destId="{D966DDB2-D25E-441E-B19B-C8847FEE21B1}" srcOrd="3" destOrd="0" presId="urn:microsoft.com/office/officeart/2005/8/layout/vList2"/>
    <dgm:cxn modelId="{91E0DE8D-016B-4F9E-82A3-C1B7D5CFD5AD}" type="presParOf" srcId="{D6E23AA4-78F3-403A-8826-8FFA59C13228}" destId="{0279600E-C631-421E-8457-831DE31BEBCF}" srcOrd="4" destOrd="0" presId="urn:microsoft.com/office/officeart/2005/8/layout/vList2"/>
    <dgm:cxn modelId="{FD27D9DB-9086-4D60-BF23-00422E2BE57A}" type="presParOf" srcId="{D6E23AA4-78F3-403A-8826-8FFA59C13228}" destId="{932B4279-FE37-4BA4-BB42-D879C0C730AB}" srcOrd="5" destOrd="0" presId="urn:microsoft.com/office/officeart/2005/8/layout/vList2"/>
    <dgm:cxn modelId="{EB409830-0D02-43F5-915F-11374C3D3E8B}" type="presParOf" srcId="{D6E23AA4-78F3-403A-8826-8FFA59C13228}" destId="{E956DA59-01F1-4F58-BF03-7B3F65E9EE75}" srcOrd="6" destOrd="0" presId="urn:microsoft.com/office/officeart/2005/8/layout/vList2"/>
    <dgm:cxn modelId="{7A7E193E-284F-448D-9327-3D239BEFDDBA}" type="presParOf" srcId="{D6E23AA4-78F3-403A-8826-8FFA59C13228}" destId="{DE1C1DCA-DA25-4144-962C-56E706974CAF}" srcOrd="7" destOrd="0" presId="urn:microsoft.com/office/officeart/2005/8/layout/vList2"/>
    <dgm:cxn modelId="{0E22FC82-7ED0-4A13-94EB-8B0B671751DE}" type="presParOf" srcId="{D6E23AA4-78F3-403A-8826-8FFA59C13228}" destId="{58FBD943-9C70-4279-AFD2-520F8E0E8F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EFCE71-FB60-47D3-B58F-82AD1FF89B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3112A1C-B1E0-4565-88DF-84CC56D28A55}">
      <dgm:prSet phldrT="[Text]"/>
      <dgm:spPr/>
      <dgm:t>
        <a:bodyPr/>
        <a:lstStyle/>
        <a:p>
          <a:r>
            <a:rPr lang="sr-Latn-RS" dirty="0" smtClean="0"/>
            <a:t>Formalni</a:t>
          </a:r>
          <a:endParaRPr lang="sr-Latn-RS" dirty="0"/>
        </a:p>
      </dgm:t>
    </dgm:pt>
    <dgm:pt modelId="{39A2A17D-96A2-4157-B539-DB6C293FA9B4}" type="parTrans" cxnId="{23CEBD75-37BB-4CE5-8065-40AE75F5DD88}">
      <dgm:prSet/>
      <dgm:spPr/>
      <dgm:t>
        <a:bodyPr/>
        <a:lstStyle/>
        <a:p>
          <a:endParaRPr lang="sr-Latn-RS"/>
        </a:p>
      </dgm:t>
    </dgm:pt>
    <dgm:pt modelId="{EEE141F9-DA86-4BEC-9A2B-020AAA75FD75}" type="sibTrans" cxnId="{23CEBD75-37BB-4CE5-8065-40AE75F5DD88}">
      <dgm:prSet/>
      <dgm:spPr/>
      <dgm:t>
        <a:bodyPr/>
        <a:lstStyle/>
        <a:p>
          <a:endParaRPr lang="sr-Latn-RS"/>
        </a:p>
      </dgm:t>
    </dgm:pt>
    <dgm:pt modelId="{602A58EE-21CE-4577-8D0B-98A281D41207}">
      <dgm:prSet phldrT="[Text]"/>
      <dgm:spPr/>
      <dgm:t>
        <a:bodyPr/>
        <a:lstStyle/>
        <a:p>
          <a:r>
            <a:rPr lang="sr-Latn-RS" dirty="0" smtClean="0"/>
            <a:t>Škrti</a:t>
          </a:r>
          <a:endParaRPr lang="sr-Latn-RS" dirty="0"/>
        </a:p>
      </dgm:t>
    </dgm:pt>
    <dgm:pt modelId="{C4911ABF-6C02-4F5F-8C20-6280D9CCF5E4}" type="parTrans" cxnId="{211930D2-1892-4C59-AE40-5A6D7D9513AF}">
      <dgm:prSet/>
      <dgm:spPr/>
      <dgm:t>
        <a:bodyPr/>
        <a:lstStyle/>
        <a:p>
          <a:endParaRPr lang="sr-Latn-RS"/>
        </a:p>
      </dgm:t>
    </dgm:pt>
    <dgm:pt modelId="{CC535C5E-0015-4F16-B4CD-3CE67F3F6A94}" type="sibTrans" cxnId="{211930D2-1892-4C59-AE40-5A6D7D9513AF}">
      <dgm:prSet/>
      <dgm:spPr/>
      <dgm:t>
        <a:bodyPr/>
        <a:lstStyle/>
        <a:p>
          <a:endParaRPr lang="sr-Latn-RS"/>
        </a:p>
      </dgm:t>
    </dgm:pt>
    <dgm:pt modelId="{C9B2BBFA-1E0E-4255-AB55-FD0C55652DE1}">
      <dgm:prSet phldrT="[Text]"/>
      <dgm:spPr/>
      <dgm:t>
        <a:bodyPr/>
        <a:lstStyle/>
        <a:p>
          <a:r>
            <a:rPr lang="sr-Latn-RS" dirty="0" smtClean="0"/>
            <a:t>Nevdiljiv revizor</a:t>
          </a:r>
          <a:endParaRPr lang="sr-Latn-RS" dirty="0"/>
        </a:p>
      </dgm:t>
    </dgm:pt>
    <dgm:pt modelId="{808D5564-834D-4E6B-9B10-4AADA66CF3BF}" type="parTrans" cxnId="{79AC0326-565E-4583-8AFF-2E7F3F10E4BC}">
      <dgm:prSet/>
      <dgm:spPr/>
      <dgm:t>
        <a:bodyPr/>
        <a:lstStyle/>
        <a:p>
          <a:endParaRPr lang="sr-Latn-RS"/>
        </a:p>
      </dgm:t>
    </dgm:pt>
    <dgm:pt modelId="{0963CB74-8FBC-414F-B6A6-96C2859FD14D}" type="sibTrans" cxnId="{79AC0326-565E-4583-8AFF-2E7F3F10E4BC}">
      <dgm:prSet/>
      <dgm:spPr/>
      <dgm:t>
        <a:bodyPr/>
        <a:lstStyle/>
        <a:p>
          <a:endParaRPr lang="sr-Latn-RS"/>
        </a:p>
      </dgm:t>
    </dgm:pt>
    <dgm:pt modelId="{42AC4FE5-AE6B-4C53-9A22-A5C698C81D97}">
      <dgm:prSet phldrT="[Text]"/>
      <dgm:spPr/>
      <dgm:t>
        <a:bodyPr/>
        <a:lstStyle/>
        <a:p>
          <a:r>
            <a:rPr lang="sr-Latn-RS" dirty="0" smtClean="0"/>
            <a:t>Uopšteni</a:t>
          </a:r>
          <a:endParaRPr lang="sr-Latn-RS" dirty="0"/>
        </a:p>
      </dgm:t>
    </dgm:pt>
    <dgm:pt modelId="{106B0C50-1372-4681-B42C-1644D93787D5}" type="parTrans" cxnId="{486F5408-8631-4AE8-AC2B-CD5FEF42A2C3}">
      <dgm:prSet/>
      <dgm:spPr/>
      <dgm:t>
        <a:bodyPr/>
        <a:lstStyle/>
        <a:p>
          <a:endParaRPr lang="sr-Latn-RS"/>
        </a:p>
      </dgm:t>
    </dgm:pt>
    <dgm:pt modelId="{DD8AB912-4AED-4DFD-8A83-B7E800A77587}" type="sibTrans" cxnId="{486F5408-8631-4AE8-AC2B-CD5FEF42A2C3}">
      <dgm:prSet/>
      <dgm:spPr/>
      <dgm:t>
        <a:bodyPr/>
        <a:lstStyle/>
        <a:p>
          <a:endParaRPr lang="sr-Latn-RS"/>
        </a:p>
      </dgm:t>
    </dgm:pt>
    <dgm:pt modelId="{E2FDA085-1BBF-4C70-AEF8-28A15EF316F0}">
      <dgm:prSet phldrT="[Text]"/>
      <dgm:spPr/>
      <dgm:t>
        <a:bodyPr/>
        <a:lstStyle/>
        <a:p>
          <a:r>
            <a:rPr lang="sr-Latn-RS" dirty="0" smtClean="0"/>
            <a:t>Standardizovani</a:t>
          </a:r>
          <a:endParaRPr lang="sr-Latn-RS" dirty="0"/>
        </a:p>
      </dgm:t>
    </dgm:pt>
    <dgm:pt modelId="{1AD8EEBB-34B4-4286-AB2F-B1828CF6DEE6}" type="parTrans" cxnId="{CD18AF2A-F4B5-4B19-8460-52D31A5E461A}">
      <dgm:prSet/>
      <dgm:spPr/>
      <dgm:t>
        <a:bodyPr/>
        <a:lstStyle/>
        <a:p>
          <a:endParaRPr lang="sr-Latn-RS"/>
        </a:p>
      </dgm:t>
    </dgm:pt>
    <dgm:pt modelId="{641282D9-C67B-47A2-91A4-5F7B5B12AD63}" type="sibTrans" cxnId="{CD18AF2A-F4B5-4B19-8460-52D31A5E461A}">
      <dgm:prSet/>
      <dgm:spPr/>
      <dgm:t>
        <a:bodyPr/>
        <a:lstStyle/>
        <a:p>
          <a:endParaRPr lang="sr-Latn-RS"/>
        </a:p>
      </dgm:t>
    </dgm:pt>
    <dgm:pt modelId="{D6E23AA4-78F3-403A-8826-8FFA59C13228}" type="pres">
      <dgm:prSet presAssocID="{57EFCE71-FB60-47D3-B58F-82AD1FF89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EECB1FF-F2D9-4379-BD17-C634A3D465E1}" type="pres">
      <dgm:prSet presAssocID="{03112A1C-B1E0-4565-88DF-84CC56D28A55}" presName="parentText" presStyleLbl="node1" presStyleIdx="0" presStyleCnt="5" custLinFactNeighborX="-26688" custLinFactNeighborY="-90714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6AB5E95-D802-44C7-B3A8-CF4B8E3A0ADA}" type="pres">
      <dgm:prSet presAssocID="{EEE141F9-DA86-4BEC-9A2B-020AAA75FD75}" presName="spacer" presStyleCnt="0"/>
      <dgm:spPr/>
    </dgm:pt>
    <dgm:pt modelId="{C8C13F1C-007C-4A02-87B2-4E822FECB265}" type="pres">
      <dgm:prSet presAssocID="{E2FDA085-1BBF-4C70-AEF8-28A15EF316F0}" presName="parentText" presStyleLbl="node1" presStyleIdx="1" presStyleCnt="5" custLinFactNeighborX="200" custLinFactNeighborY="-80915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966DDB2-D25E-441E-B19B-C8847FEE21B1}" type="pres">
      <dgm:prSet presAssocID="{641282D9-C67B-47A2-91A4-5F7B5B12AD63}" presName="spacer" presStyleCnt="0"/>
      <dgm:spPr/>
    </dgm:pt>
    <dgm:pt modelId="{0279600E-C631-421E-8457-831DE31BEBCF}" type="pres">
      <dgm:prSet presAssocID="{602A58EE-21CE-4577-8D0B-98A281D41207}" presName="parentText" presStyleLbl="node1" presStyleIdx="2" presStyleCnt="5" custLinFactNeighborX="-314" custLinFactNeighborY="756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932B4279-FE37-4BA4-BB42-D879C0C730AB}" type="pres">
      <dgm:prSet presAssocID="{CC535C5E-0015-4F16-B4CD-3CE67F3F6A94}" presName="spacer" presStyleCnt="0"/>
      <dgm:spPr/>
    </dgm:pt>
    <dgm:pt modelId="{E956DA59-01F1-4F58-BF03-7B3F65E9EE75}" type="pres">
      <dgm:prSet presAssocID="{42AC4FE5-AE6B-4C53-9A22-A5C698C81D97}" presName="parentText" presStyleLbl="node1" presStyleIdx="3" presStyleCnt="5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E1C1DCA-DA25-4144-962C-56E706974CAF}" type="pres">
      <dgm:prSet presAssocID="{DD8AB912-4AED-4DFD-8A83-B7E800A77587}" presName="spacer" presStyleCnt="0"/>
      <dgm:spPr/>
    </dgm:pt>
    <dgm:pt modelId="{58FBD943-9C70-4279-AFD2-520F8E0E8F0F}" type="pres">
      <dgm:prSet presAssocID="{C9B2BBFA-1E0E-4255-AB55-FD0C55652DE1}" presName="parentText" presStyleLbl="node1" presStyleIdx="4" presStyleCnt="5" custLinFactNeighborX="-157" custLinFactNeighborY="211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</dgm:ptLst>
  <dgm:cxnLst>
    <dgm:cxn modelId="{3D4726C6-3FB6-4DC1-A776-00EA8229C6EA}" type="presOf" srcId="{C9B2BBFA-1E0E-4255-AB55-FD0C55652DE1}" destId="{58FBD943-9C70-4279-AFD2-520F8E0E8F0F}" srcOrd="0" destOrd="0" presId="urn:microsoft.com/office/officeart/2005/8/layout/vList2"/>
    <dgm:cxn modelId="{486F5408-8631-4AE8-AC2B-CD5FEF42A2C3}" srcId="{57EFCE71-FB60-47D3-B58F-82AD1FF89BC0}" destId="{42AC4FE5-AE6B-4C53-9A22-A5C698C81D97}" srcOrd="3" destOrd="0" parTransId="{106B0C50-1372-4681-B42C-1644D93787D5}" sibTransId="{DD8AB912-4AED-4DFD-8A83-B7E800A77587}"/>
    <dgm:cxn modelId="{4121B6CA-BC67-4203-B68C-CDCA5478F85F}" type="presOf" srcId="{602A58EE-21CE-4577-8D0B-98A281D41207}" destId="{0279600E-C631-421E-8457-831DE31BEBCF}" srcOrd="0" destOrd="0" presId="urn:microsoft.com/office/officeart/2005/8/layout/vList2"/>
    <dgm:cxn modelId="{79AC0326-565E-4583-8AFF-2E7F3F10E4BC}" srcId="{57EFCE71-FB60-47D3-B58F-82AD1FF89BC0}" destId="{C9B2BBFA-1E0E-4255-AB55-FD0C55652DE1}" srcOrd="4" destOrd="0" parTransId="{808D5564-834D-4E6B-9B10-4AADA66CF3BF}" sibTransId="{0963CB74-8FBC-414F-B6A6-96C2859FD14D}"/>
    <dgm:cxn modelId="{00952963-B746-49E6-A038-D385FABFA64E}" type="presOf" srcId="{42AC4FE5-AE6B-4C53-9A22-A5C698C81D97}" destId="{E956DA59-01F1-4F58-BF03-7B3F65E9EE75}" srcOrd="0" destOrd="0" presId="urn:microsoft.com/office/officeart/2005/8/layout/vList2"/>
    <dgm:cxn modelId="{3BD3AAC6-5F40-439B-93F5-DE5A2A43671B}" type="presOf" srcId="{E2FDA085-1BBF-4C70-AEF8-28A15EF316F0}" destId="{C8C13F1C-007C-4A02-87B2-4E822FECB265}" srcOrd="0" destOrd="0" presId="urn:microsoft.com/office/officeart/2005/8/layout/vList2"/>
    <dgm:cxn modelId="{18790073-D644-4E0C-AE8A-29FDEECBD08E}" type="presOf" srcId="{57EFCE71-FB60-47D3-B58F-82AD1FF89BC0}" destId="{D6E23AA4-78F3-403A-8826-8FFA59C13228}" srcOrd="0" destOrd="0" presId="urn:microsoft.com/office/officeart/2005/8/layout/vList2"/>
    <dgm:cxn modelId="{23CEBD75-37BB-4CE5-8065-40AE75F5DD88}" srcId="{57EFCE71-FB60-47D3-B58F-82AD1FF89BC0}" destId="{03112A1C-B1E0-4565-88DF-84CC56D28A55}" srcOrd="0" destOrd="0" parTransId="{39A2A17D-96A2-4157-B539-DB6C293FA9B4}" sibTransId="{EEE141F9-DA86-4BEC-9A2B-020AAA75FD75}"/>
    <dgm:cxn modelId="{674BC609-BCA8-45A8-A079-85E72808BE9D}" type="presOf" srcId="{03112A1C-B1E0-4565-88DF-84CC56D28A55}" destId="{CEECB1FF-F2D9-4379-BD17-C634A3D465E1}" srcOrd="0" destOrd="0" presId="urn:microsoft.com/office/officeart/2005/8/layout/vList2"/>
    <dgm:cxn modelId="{211930D2-1892-4C59-AE40-5A6D7D9513AF}" srcId="{57EFCE71-FB60-47D3-B58F-82AD1FF89BC0}" destId="{602A58EE-21CE-4577-8D0B-98A281D41207}" srcOrd="2" destOrd="0" parTransId="{C4911ABF-6C02-4F5F-8C20-6280D9CCF5E4}" sibTransId="{CC535C5E-0015-4F16-B4CD-3CE67F3F6A94}"/>
    <dgm:cxn modelId="{CD18AF2A-F4B5-4B19-8460-52D31A5E461A}" srcId="{57EFCE71-FB60-47D3-B58F-82AD1FF89BC0}" destId="{E2FDA085-1BBF-4C70-AEF8-28A15EF316F0}" srcOrd="1" destOrd="0" parTransId="{1AD8EEBB-34B4-4286-AB2F-B1828CF6DEE6}" sibTransId="{641282D9-C67B-47A2-91A4-5F7B5B12AD63}"/>
    <dgm:cxn modelId="{4CFFDB1B-DAB1-4BE6-8A4D-DD1C41359E70}" type="presParOf" srcId="{D6E23AA4-78F3-403A-8826-8FFA59C13228}" destId="{CEECB1FF-F2D9-4379-BD17-C634A3D465E1}" srcOrd="0" destOrd="0" presId="urn:microsoft.com/office/officeart/2005/8/layout/vList2"/>
    <dgm:cxn modelId="{1CC5EF3B-748A-4311-BCF7-159C0AE33141}" type="presParOf" srcId="{D6E23AA4-78F3-403A-8826-8FFA59C13228}" destId="{D6AB5E95-D802-44C7-B3A8-CF4B8E3A0ADA}" srcOrd="1" destOrd="0" presId="urn:microsoft.com/office/officeart/2005/8/layout/vList2"/>
    <dgm:cxn modelId="{FA5A1BD4-8F73-4252-84C0-0479CAFB1ED4}" type="presParOf" srcId="{D6E23AA4-78F3-403A-8826-8FFA59C13228}" destId="{C8C13F1C-007C-4A02-87B2-4E822FECB265}" srcOrd="2" destOrd="0" presId="urn:microsoft.com/office/officeart/2005/8/layout/vList2"/>
    <dgm:cxn modelId="{036B9D4A-D35A-4A69-ABCF-7EC54352611A}" type="presParOf" srcId="{D6E23AA4-78F3-403A-8826-8FFA59C13228}" destId="{D966DDB2-D25E-441E-B19B-C8847FEE21B1}" srcOrd="3" destOrd="0" presId="urn:microsoft.com/office/officeart/2005/8/layout/vList2"/>
    <dgm:cxn modelId="{7DB196D3-0EFE-41C9-83D1-B837CDABDC76}" type="presParOf" srcId="{D6E23AA4-78F3-403A-8826-8FFA59C13228}" destId="{0279600E-C631-421E-8457-831DE31BEBCF}" srcOrd="4" destOrd="0" presId="urn:microsoft.com/office/officeart/2005/8/layout/vList2"/>
    <dgm:cxn modelId="{3A44ED6B-E185-4680-9F8F-C12705C84F1B}" type="presParOf" srcId="{D6E23AA4-78F3-403A-8826-8FFA59C13228}" destId="{932B4279-FE37-4BA4-BB42-D879C0C730AB}" srcOrd="5" destOrd="0" presId="urn:microsoft.com/office/officeart/2005/8/layout/vList2"/>
    <dgm:cxn modelId="{30C32FF5-86F2-4B3F-80EF-21BC87745073}" type="presParOf" srcId="{D6E23AA4-78F3-403A-8826-8FFA59C13228}" destId="{E956DA59-01F1-4F58-BF03-7B3F65E9EE75}" srcOrd="6" destOrd="0" presId="urn:microsoft.com/office/officeart/2005/8/layout/vList2"/>
    <dgm:cxn modelId="{621184C6-2858-4E27-B732-30E2040C1F54}" type="presParOf" srcId="{D6E23AA4-78F3-403A-8826-8FFA59C13228}" destId="{DE1C1DCA-DA25-4144-962C-56E706974CAF}" srcOrd="7" destOrd="0" presId="urn:microsoft.com/office/officeart/2005/8/layout/vList2"/>
    <dgm:cxn modelId="{B430F8A2-9C55-42CD-90E0-A342E49AA6AB}" type="presParOf" srcId="{D6E23AA4-78F3-403A-8826-8FFA59C13228}" destId="{58FBD943-9C70-4279-AFD2-520F8E0E8F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FCE71-FB60-47D3-B58F-82AD1FF89BC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03112A1C-B1E0-4565-88DF-84CC56D28A55}">
      <dgm:prSet phldrT="[Text]"/>
      <dgm:spPr/>
      <dgm:t>
        <a:bodyPr/>
        <a:lstStyle/>
        <a:p>
          <a:r>
            <a:rPr lang="sr-Latn-RS" dirty="0" smtClean="0"/>
            <a:t>Nema suštine</a:t>
          </a:r>
          <a:endParaRPr lang="sr-Latn-RS" dirty="0"/>
        </a:p>
      </dgm:t>
    </dgm:pt>
    <dgm:pt modelId="{39A2A17D-96A2-4157-B539-DB6C293FA9B4}" type="parTrans" cxnId="{23CEBD75-37BB-4CE5-8065-40AE75F5DD88}">
      <dgm:prSet/>
      <dgm:spPr/>
      <dgm:t>
        <a:bodyPr/>
        <a:lstStyle/>
        <a:p>
          <a:endParaRPr lang="sr-Latn-RS"/>
        </a:p>
      </dgm:t>
    </dgm:pt>
    <dgm:pt modelId="{EEE141F9-DA86-4BEC-9A2B-020AAA75FD75}" type="sibTrans" cxnId="{23CEBD75-37BB-4CE5-8065-40AE75F5DD88}">
      <dgm:prSet/>
      <dgm:spPr/>
      <dgm:t>
        <a:bodyPr/>
        <a:lstStyle/>
        <a:p>
          <a:endParaRPr lang="sr-Latn-RS"/>
        </a:p>
      </dgm:t>
    </dgm:pt>
    <dgm:pt modelId="{602A58EE-21CE-4577-8D0B-98A281D41207}">
      <dgm:prSet phldrT="[Text]"/>
      <dgm:spPr/>
      <dgm:t>
        <a:bodyPr/>
        <a:lstStyle/>
        <a:p>
          <a:r>
            <a:rPr lang="sr-Latn-RS" dirty="0" smtClean="0"/>
            <a:t>Gde su informacije?</a:t>
          </a:r>
          <a:endParaRPr lang="sr-Latn-RS" dirty="0"/>
        </a:p>
      </dgm:t>
    </dgm:pt>
    <dgm:pt modelId="{C4911ABF-6C02-4F5F-8C20-6280D9CCF5E4}" type="parTrans" cxnId="{211930D2-1892-4C59-AE40-5A6D7D9513AF}">
      <dgm:prSet/>
      <dgm:spPr/>
      <dgm:t>
        <a:bodyPr/>
        <a:lstStyle/>
        <a:p>
          <a:endParaRPr lang="sr-Latn-RS"/>
        </a:p>
      </dgm:t>
    </dgm:pt>
    <dgm:pt modelId="{CC535C5E-0015-4F16-B4CD-3CE67F3F6A94}" type="sibTrans" cxnId="{211930D2-1892-4C59-AE40-5A6D7D9513AF}">
      <dgm:prSet/>
      <dgm:spPr/>
      <dgm:t>
        <a:bodyPr/>
        <a:lstStyle/>
        <a:p>
          <a:endParaRPr lang="sr-Latn-RS"/>
        </a:p>
      </dgm:t>
    </dgm:pt>
    <dgm:pt modelId="{C9B2BBFA-1E0E-4255-AB55-FD0C55652DE1}">
      <dgm:prSet phldrT="[Text]"/>
      <dgm:spPr/>
      <dgm:t>
        <a:bodyPr/>
        <a:lstStyle/>
        <a:p>
          <a:r>
            <a:rPr lang="sr-Latn-RS" dirty="0" smtClean="0"/>
            <a:t>Šta to radi revzor?</a:t>
          </a:r>
          <a:endParaRPr lang="sr-Latn-RS" dirty="0"/>
        </a:p>
      </dgm:t>
    </dgm:pt>
    <dgm:pt modelId="{808D5564-834D-4E6B-9B10-4AADA66CF3BF}" type="parTrans" cxnId="{79AC0326-565E-4583-8AFF-2E7F3F10E4BC}">
      <dgm:prSet/>
      <dgm:spPr/>
      <dgm:t>
        <a:bodyPr/>
        <a:lstStyle/>
        <a:p>
          <a:endParaRPr lang="sr-Latn-RS"/>
        </a:p>
      </dgm:t>
    </dgm:pt>
    <dgm:pt modelId="{0963CB74-8FBC-414F-B6A6-96C2859FD14D}" type="sibTrans" cxnId="{79AC0326-565E-4583-8AFF-2E7F3F10E4BC}">
      <dgm:prSet/>
      <dgm:spPr/>
      <dgm:t>
        <a:bodyPr/>
        <a:lstStyle/>
        <a:p>
          <a:endParaRPr lang="sr-Latn-RS"/>
        </a:p>
      </dgm:t>
    </dgm:pt>
    <dgm:pt modelId="{42AC4FE5-AE6B-4C53-9A22-A5C698C81D97}">
      <dgm:prSet phldrT="[Text]"/>
      <dgm:spPr/>
      <dgm:t>
        <a:bodyPr/>
        <a:lstStyle/>
        <a:p>
          <a:r>
            <a:rPr lang="sr-Latn-RS" dirty="0" smtClean="0"/>
            <a:t>Gde je stvarnost?</a:t>
          </a:r>
          <a:endParaRPr lang="sr-Latn-RS" dirty="0"/>
        </a:p>
      </dgm:t>
    </dgm:pt>
    <dgm:pt modelId="{106B0C50-1372-4681-B42C-1644D93787D5}" type="parTrans" cxnId="{486F5408-8631-4AE8-AC2B-CD5FEF42A2C3}">
      <dgm:prSet/>
      <dgm:spPr/>
      <dgm:t>
        <a:bodyPr/>
        <a:lstStyle/>
        <a:p>
          <a:endParaRPr lang="sr-Latn-RS"/>
        </a:p>
      </dgm:t>
    </dgm:pt>
    <dgm:pt modelId="{DD8AB912-4AED-4DFD-8A83-B7E800A77587}" type="sibTrans" cxnId="{486F5408-8631-4AE8-AC2B-CD5FEF42A2C3}">
      <dgm:prSet/>
      <dgm:spPr/>
      <dgm:t>
        <a:bodyPr/>
        <a:lstStyle/>
        <a:p>
          <a:endParaRPr lang="sr-Latn-RS"/>
        </a:p>
      </dgm:t>
    </dgm:pt>
    <dgm:pt modelId="{E2FDA085-1BBF-4C70-AEF8-28A15EF316F0}">
      <dgm:prSet phldrT="[Text]"/>
      <dgm:spPr/>
      <dgm:t>
        <a:bodyPr/>
        <a:lstStyle/>
        <a:p>
          <a:r>
            <a:rPr lang="sr-Latn-RS" dirty="0" smtClean="0"/>
            <a:t>Nema konkretnog</a:t>
          </a:r>
          <a:endParaRPr lang="sr-Latn-RS" dirty="0"/>
        </a:p>
      </dgm:t>
    </dgm:pt>
    <dgm:pt modelId="{1AD8EEBB-34B4-4286-AB2F-B1828CF6DEE6}" type="parTrans" cxnId="{CD18AF2A-F4B5-4B19-8460-52D31A5E461A}">
      <dgm:prSet/>
      <dgm:spPr/>
      <dgm:t>
        <a:bodyPr/>
        <a:lstStyle/>
        <a:p>
          <a:endParaRPr lang="sr-Latn-RS"/>
        </a:p>
      </dgm:t>
    </dgm:pt>
    <dgm:pt modelId="{641282D9-C67B-47A2-91A4-5F7B5B12AD63}" type="sibTrans" cxnId="{CD18AF2A-F4B5-4B19-8460-52D31A5E461A}">
      <dgm:prSet/>
      <dgm:spPr/>
      <dgm:t>
        <a:bodyPr/>
        <a:lstStyle/>
        <a:p>
          <a:endParaRPr lang="sr-Latn-RS"/>
        </a:p>
      </dgm:t>
    </dgm:pt>
    <dgm:pt modelId="{D6E23AA4-78F3-403A-8826-8FFA59C13228}" type="pres">
      <dgm:prSet presAssocID="{57EFCE71-FB60-47D3-B58F-82AD1FF89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EECB1FF-F2D9-4379-BD17-C634A3D465E1}" type="pres">
      <dgm:prSet presAssocID="{03112A1C-B1E0-4565-88DF-84CC56D28A55}" presName="parentText" presStyleLbl="node1" presStyleIdx="0" presStyleCnt="5" custFlipHor="1" custLinFactNeighborX="-157" custLinFactNeighborY="-3826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6AB5E95-D802-44C7-B3A8-CF4B8E3A0ADA}" type="pres">
      <dgm:prSet presAssocID="{EEE141F9-DA86-4BEC-9A2B-020AAA75FD75}" presName="spacer" presStyleCnt="0"/>
      <dgm:spPr/>
    </dgm:pt>
    <dgm:pt modelId="{C8C13F1C-007C-4A02-87B2-4E822FECB265}" type="pres">
      <dgm:prSet presAssocID="{E2FDA085-1BBF-4C70-AEF8-28A15EF316F0}" presName="parentText" presStyleLbl="node1" presStyleIdx="1" presStyleCnt="5" custFlipHor="1" custScaleX="98750" custLinFactNeighborX="-625" custLinFactNeighborY="-45096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966DDB2-D25E-441E-B19B-C8847FEE21B1}" type="pres">
      <dgm:prSet presAssocID="{641282D9-C67B-47A2-91A4-5F7B5B12AD63}" presName="spacer" presStyleCnt="0"/>
      <dgm:spPr/>
    </dgm:pt>
    <dgm:pt modelId="{0279600E-C631-421E-8457-831DE31BEBCF}" type="pres">
      <dgm:prSet presAssocID="{602A58EE-21CE-4577-8D0B-98A281D41207}" presName="parentText" presStyleLbl="node1" presStyleIdx="2" presStyleCnt="5" custFlipHor="1" custLinFactNeighborX="-314" custLinFactNeighborY="756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932B4279-FE37-4BA4-BB42-D879C0C730AB}" type="pres">
      <dgm:prSet presAssocID="{CC535C5E-0015-4F16-B4CD-3CE67F3F6A94}" presName="spacer" presStyleCnt="0"/>
      <dgm:spPr/>
    </dgm:pt>
    <dgm:pt modelId="{E956DA59-01F1-4F58-BF03-7B3F65E9EE75}" type="pres">
      <dgm:prSet presAssocID="{42AC4FE5-AE6B-4C53-9A22-A5C698C81D97}" presName="parentText" presStyleLbl="node1" presStyleIdx="3" presStyleCnt="5" custFlipHor="1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DE1C1DCA-DA25-4144-962C-56E706974CAF}" type="pres">
      <dgm:prSet presAssocID="{DD8AB912-4AED-4DFD-8A83-B7E800A77587}" presName="spacer" presStyleCnt="0"/>
      <dgm:spPr/>
    </dgm:pt>
    <dgm:pt modelId="{58FBD943-9C70-4279-AFD2-520F8E0E8F0F}" type="pres">
      <dgm:prSet presAssocID="{C9B2BBFA-1E0E-4255-AB55-FD0C55652DE1}" presName="parentText" presStyleLbl="node1" presStyleIdx="4" presStyleCnt="5" custFlipHor="1" custLinFactNeighborX="-157" custLinFactNeighborY="211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</dgm:ptLst>
  <dgm:cxnLst>
    <dgm:cxn modelId="{486F5408-8631-4AE8-AC2B-CD5FEF42A2C3}" srcId="{57EFCE71-FB60-47D3-B58F-82AD1FF89BC0}" destId="{42AC4FE5-AE6B-4C53-9A22-A5C698C81D97}" srcOrd="3" destOrd="0" parTransId="{106B0C50-1372-4681-B42C-1644D93787D5}" sibTransId="{DD8AB912-4AED-4DFD-8A83-B7E800A77587}"/>
    <dgm:cxn modelId="{757ECA9D-FEB7-4540-8930-C0BC69A3FAFA}" type="presOf" srcId="{E2FDA085-1BBF-4C70-AEF8-28A15EF316F0}" destId="{C8C13F1C-007C-4A02-87B2-4E822FECB265}" srcOrd="0" destOrd="0" presId="urn:microsoft.com/office/officeart/2005/8/layout/vList2"/>
    <dgm:cxn modelId="{79AC0326-565E-4583-8AFF-2E7F3F10E4BC}" srcId="{57EFCE71-FB60-47D3-B58F-82AD1FF89BC0}" destId="{C9B2BBFA-1E0E-4255-AB55-FD0C55652DE1}" srcOrd="4" destOrd="0" parTransId="{808D5564-834D-4E6B-9B10-4AADA66CF3BF}" sibTransId="{0963CB74-8FBC-414F-B6A6-96C2859FD14D}"/>
    <dgm:cxn modelId="{300678E1-A891-4E9B-9C17-716FFA3B7864}" type="presOf" srcId="{42AC4FE5-AE6B-4C53-9A22-A5C698C81D97}" destId="{E956DA59-01F1-4F58-BF03-7B3F65E9EE75}" srcOrd="0" destOrd="0" presId="urn:microsoft.com/office/officeart/2005/8/layout/vList2"/>
    <dgm:cxn modelId="{79984150-55B8-4065-AB56-37EDD00FB41E}" type="presOf" srcId="{57EFCE71-FB60-47D3-B58F-82AD1FF89BC0}" destId="{D6E23AA4-78F3-403A-8826-8FFA59C13228}" srcOrd="0" destOrd="0" presId="urn:microsoft.com/office/officeart/2005/8/layout/vList2"/>
    <dgm:cxn modelId="{23CEBD75-37BB-4CE5-8065-40AE75F5DD88}" srcId="{57EFCE71-FB60-47D3-B58F-82AD1FF89BC0}" destId="{03112A1C-B1E0-4565-88DF-84CC56D28A55}" srcOrd="0" destOrd="0" parTransId="{39A2A17D-96A2-4157-B539-DB6C293FA9B4}" sibTransId="{EEE141F9-DA86-4BEC-9A2B-020AAA75FD75}"/>
    <dgm:cxn modelId="{24C2A931-9976-4D40-98A2-5744C901C569}" type="presOf" srcId="{C9B2BBFA-1E0E-4255-AB55-FD0C55652DE1}" destId="{58FBD943-9C70-4279-AFD2-520F8E0E8F0F}" srcOrd="0" destOrd="0" presId="urn:microsoft.com/office/officeart/2005/8/layout/vList2"/>
    <dgm:cxn modelId="{211930D2-1892-4C59-AE40-5A6D7D9513AF}" srcId="{57EFCE71-FB60-47D3-B58F-82AD1FF89BC0}" destId="{602A58EE-21CE-4577-8D0B-98A281D41207}" srcOrd="2" destOrd="0" parTransId="{C4911ABF-6C02-4F5F-8C20-6280D9CCF5E4}" sibTransId="{CC535C5E-0015-4F16-B4CD-3CE67F3F6A94}"/>
    <dgm:cxn modelId="{E5CD105C-8D3D-4EF6-A804-6D9B6EA0369E}" type="presOf" srcId="{03112A1C-B1E0-4565-88DF-84CC56D28A55}" destId="{CEECB1FF-F2D9-4379-BD17-C634A3D465E1}" srcOrd="0" destOrd="0" presId="urn:microsoft.com/office/officeart/2005/8/layout/vList2"/>
    <dgm:cxn modelId="{1606A733-F3D9-4186-B149-7AF3AB15048E}" type="presOf" srcId="{602A58EE-21CE-4577-8D0B-98A281D41207}" destId="{0279600E-C631-421E-8457-831DE31BEBCF}" srcOrd="0" destOrd="0" presId="urn:microsoft.com/office/officeart/2005/8/layout/vList2"/>
    <dgm:cxn modelId="{CD18AF2A-F4B5-4B19-8460-52D31A5E461A}" srcId="{57EFCE71-FB60-47D3-B58F-82AD1FF89BC0}" destId="{E2FDA085-1BBF-4C70-AEF8-28A15EF316F0}" srcOrd="1" destOrd="0" parTransId="{1AD8EEBB-34B4-4286-AB2F-B1828CF6DEE6}" sibTransId="{641282D9-C67B-47A2-91A4-5F7B5B12AD63}"/>
    <dgm:cxn modelId="{3651A80C-B2BD-4ECF-847F-11D1D8E9043D}" type="presParOf" srcId="{D6E23AA4-78F3-403A-8826-8FFA59C13228}" destId="{CEECB1FF-F2D9-4379-BD17-C634A3D465E1}" srcOrd="0" destOrd="0" presId="urn:microsoft.com/office/officeart/2005/8/layout/vList2"/>
    <dgm:cxn modelId="{86573DCD-3BEF-485D-8079-171470FC1C79}" type="presParOf" srcId="{D6E23AA4-78F3-403A-8826-8FFA59C13228}" destId="{D6AB5E95-D802-44C7-B3A8-CF4B8E3A0ADA}" srcOrd="1" destOrd="0" presId="urn:microsoft.com/office/officeart/2005/8/layout/vList2"/>
    <dgm:cxn modelId="{EA6FF21B-6546-46E8-ADDC-B1C8F2B6F80B}" type="presParOf" srcId="{D6E23AA4-78F3-403A-8826-8FFA59C13228}" destId="{C8C13F1C-007C-4A02-87B2-4E822FECB265}" srcOrd="2" destOrd="0" presId="urn:microsoft.com/office/officeart/2005/8/layout/vList2"/>
    <dgm:cxn modelId="{8C90FB4A-D1BA-4AE9-BFB1-32F0AC150D36}" type="presParOf" srcId="{D6E23AA4-78F3-403A-8826-8FFA59C13228}" destId="{D966DDB2-D25E-441E-B19B-C8847FEE21B1}" srcOrd="3" destOrd="0" presId="urn:microsoft.com/office/officeart/2005/8/layout/vList2"/>
    <dgm:cxn modelId="{A1A20A91-248D-4DA9-8B09-F646B28C4DA6}" type="presParOf" srcId="{D6E23AA4-78F3-403A-8826-8FFA59C13228}" destId="{0279600E-C631-421E-8457-831DE31BEBCF}" srcOrd="4" destOrd="0" presId="urn:microsoft.com/office/officeart/2005/8/layout/vList2"/>
    <dgm:cxn modelId="{C325355E-662E-4AC2-A509-AAB1B93F6AFD}" type="presParOf" srcId="{D6E23AA4-78F3-403A-8826-8FFA59C13228}" destId="{932B4279-FE37-4BA4-BB42-D879C0C730AB}" srcOrd="5" destOrd="0" presId="urn:microsoft.com/office/officeart/2005/8/layout/vList2"/>
    <dgm:cxn modelId="{929C57EE-63ED-4EF1-97F6-142BAE487605}" type="presParOf" srcId="{D6E23AA4-78F3-403A-8826-8FFA59C13228}" destId="{E956DA59-01F1-4F58-BF03-7B3F65E9EE75}" srcOrd="6" destOrd="0" presId="urn:microsoft.com/office/officeart/2005/8/layout/vList2"/>
    <dgm:cxn modelId="{60942BD1-734A-4499-A3D8-5BAA5EC64325}" type="presParOf" srcId="{D6E23AA4-78F3-403A-8826-8FFA59C13228}" destId="{DE1C1DCA-DA25-4144-962C-56E706974CAF}" srcOrd="7" destOrd="0" presId="urn:microsoft.com/office/officeart/2005/8/layout/vList2"/>
    <dgm:cxn modelId="{23A91A65-2099-418E-AE39-51FB847EF8AA}" type="presParOf" srcId="{D6E23AA4-78F3-403A-8826-8FFA59C13228}" destId="{58FBD943-9C70-4279-AFD2-520F8E0E8F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156629-06F5-49DC-B51B-5DDB9E2A464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2658046D-C842-4C45-8996-D5701E3B99E4}">
      <dgm:prSet phldrT="[Text]"/>
      <dgm:spPr/>
      <dgm:t>
        <a:bodyPr/>
        <a:lstStyle/>
        <a:p>
          <a:r>
            <a:rPr lang="sr-Latn-RS" dirty="0" smtClean="0"/>
            <a:t>1</a:t>
          </a:r>
          <a:endParaRPr lang="sr-Latn-RS" dirty="0"/>
        </a:p>
      </dgm:t>
    </dgm:pt>
    <dgm:pt modelId="{9465864D-E72A-46EB-9A5E-217312A5B6AE}" type="parTrans" cxnId="{5182D0E6-C551-43FF-A68C-059A8C0020A6}">
      <dgm:prSet/>
      <dgm:spPr/>
      <dgm:t>
        <a:bodyPr/>
        <a:lstStyle/>
        <a:p>
          <a:endParaRPr lang="sr-Latn-RS"/>
        </a:p>
      </dgm:t>
    </dgm:pt>
    <dgm:pt modelId="{4E2449B8-8733-4AC1-B8D2-5B13B06628C4}" type="sibTrans" cxnId="{5182D0E6-C551-43FF-A68C-059A8C0020A6}">
      <dgm:prSet/>
      <dgm:spPr/>
      <dgm:t>
        <a:bodyPr/>
        <a:lstStyle/>
        <a:p>
          <a:endParaRPr lang="sr-Latn-RS"/>
        </a:p>
      </dgm:t>
    </dgm:pt>
    <dgm:pt modelId="{6222AD35-53B6-4181-998E-80CA81083EC0}">
      <dgm:prSet phldrT="[Text]"/>
      <dgm:spPr/>
      <dgm:t>
        <a:bodyPr/>
        <a:lstStyle/>
        <a:p>
          <a:r>
            <a:rPr lang="sr-Latn-RS" b="1" dirty="0" smtClean="0">
              <a:solidFill>
                <a:srgbClr val="22AC29"/>
              </a:solidFill>
            </a:rPr>
            <a:t>Uvećanje vrednosti Izveštaja revizora </a:t>
          </a:r>
          <a:endParaRPr lang="sr-Latn-RS" b="1" dirty="0">
            <a:solidFill>
              <a:srgbClr val="22AC29"/>
            </a:solidFill>
          </a:endParaRPr>
        </a:p>
      </dgm:t>
    </dgm:pt>
    <dgm:pt modelId="{A531EF2E-4D9B-4916-A5B5-449C567E9A55}" type="parTrans" cxnId="{96834EA6-AF0E-4C54-946B-B821C06850FE}">
      <dgm:prSet/>
      <dgm:spPr/>
      <dgm:t>
        <a:bodyPr/>
        <a:lstStyle/>
        <a:p>
          <a:endParaRPr lang="sr-Latn-RS"/>
        </a:p>
      </dgm:t>
    </dgm:pt>
    <dgm:pt modelId="{1DFC7031-5ED6-4CD5-B5C5-B3787A795733}" type="sibTrans" cxnId="{96834EA6-AF0E-4C54-946B-B821C06850FE}">
      <dgm:prSet/>
      <dgm:spPr/>
      <dgm:t>
        <a:bodyPr/>
        <a:lstStyle/>
        <a:p>
          <a:endParaRPr lang="sr-Latn-RS"/>
        </a:p>
      </dgm:t>
    </dgm:pt>
    <dgm:pt modelId="{DB11751D-30FB-4C14-A55C-F8D19E0CEE5D}">
      <dgm:prSet phldrT="[Text]"/>
      <dgm:spPr/>
      <dgm:t>
        <a:bodyPr/>
        <a:lstStyle/>
        <a:p>
          <a:r>
            <a:rPr lang="sr-Latn-RS" dirty="0" smtClean="0"/>
            <a:t>Globalni identitet</a:t>
          </a:r>
          <a:endParaRPr lang="sr-Latn-RS" dirty="0"/>
        </a:p>
      </dgm:t>
    </dgm:pt>
    <dgm:pt modelId="{43E1D8B9-C212-46AB-8290-01F0F485F8CC}" type="parTrans" cxnId="{7634C429-3629-4267-983F-68190CD85FC0}">
      <dgm:prSet/>
      <dgm:spPr/>
      <dgm:t>
        <a:bodyPr/>
        <a:lstStyle/>
        <a:p>
          <a:endParaRPr lang="sr-Latn-RS"/>
        </a:p>
      </dgm:t>
    </dgm:pt>
    <dgm:pt modelId="{7C062FF7-0452-431A-B175-F15103159082}" type="sibTrans" cxnId="{7634C429-3629-4267-983F-68190CD85FC0}">
      <dgm:prSet/>
      <dgm:spPr/>
      <dgm:t>
        <a:bodyPr/>
        <a:lstStyle/>
        <a:p>
          <a:endParaRPr lang="sr-Latn-RS"/>
        </a:p>
      </dgm:t>
    </dgm:pt>
    <dgm:pt modelId="{456FFEDE-0432-4B93-8634-D010A4A3C49F}">
      <dgm:prSet phldrT="[Text]"/>
      <dgm:spPr/>
      <dgm:t>
        <a:bodyPr/>
        <a:lstStyle/>
        <a:p>
          <a:r>
            <a:rPr lang="sr-Latn-RS" dirty="0" smtClean="0"/>
            <a:t>2</a:t>
          </a:r>
          <a:endParaRPr lang="sr-Latn-RS" dirty="0"/>
        </a:p>
      </dgm:t>
    </dgm:pt>
    <dgm:pt modelId="{C91F994C-5A13-454B-BC89-6E1C8C35BDF0}" type="parTrans" cxnId="{2390A517-5897-4787-8399-E95BE1628D61}">
      <dgm:prSet/>
      <dgm:spPr/>
      <dgm:t>
        <a:bodyPr/>
        <a:lstStyle/>
        <a:p>
          <a:endParaRPr lang="sr-Latn-RS"/>
        </a:p>
      </dgm:t>
    </dgm:pt>
    <dgm:pt modelId="{4DAE8A4F-7239-4463-ABDB-F9AB8C269A29}" type="sibTrans" cxnId="{2390A517-5897-4787-8399-E95BE1628D61}">
      <dgm:prSet/>
      <dgm:spPr/>
      <dgm:t>
        <a:bodyPr/>
        <a:lstStyle/>
        <a:p>
          <a:endParaRPr lang="sr-Latn-RS"/>
        </a:p>
      </dgm:t>
    </dgm:pt>
    <dgm:pt modelId="{D837D288-F0BE-4E4A-A321-11D8136609E6}">
      <dgm:prSet phldrT="[Text]"/>
      <dgm:spPr/>
      <dgm:t>
        <a:bodyPr/>
        <a:lstStyle/>
        <a:p>
          <a:r>
            <a:rPr lang="sr-Latn-RS" b="1" dirty="0" smtClean="0">
              <a:solidFill>
                <a:srgbClr val="22AC29"/>
              </a:solidFill>
            </a:rPr>
            <a:t>Dorpinos korisniku </a:t>
          </a:r>
          <a:r>
            <a:rPr lang="sr-Latn-RS" b="1" dirty="0" smtClean="0">
              <a:solidFill>
                <a:srgbClr val="22AC29"/>
              </a:solidFill>
            </a:rPr>
            <a:t>u upravljanju bilansima</a:t>
          </a:r>
          <a:endParaRPr lang="sr-Latn-RS" b="1" dirty="0">
            <a:solidFill>
              <a:srgbClr val="22AC29"/>
            </a:solidFill>
          </a:endParaRPr>
        </a:p>
      </dgm:t>
    </dgm:pt>
    <dgm:pt modelId="{9BE4E36B-3502-4449-ADB2-E86A65F8A78C}" type="parTrans" cxnId="{C542D28E-FD30-48DC-AEBA-16F478D8725E}">
      <dgm:prSet/>
      <dgm:spPr/>
      <dgm:t>
        <a:bodyPr/>
        <a:lstStyle/>
        <a:p>
          <a:endParaRPr lang="sr-Latn-RS"/>
        </a:p>
      </dgm:t>
    </dgm:pt>
    <dgm:pt modelId="{3E45C2CE-E920-48B4-A946-CF9A0BD4E5ED}" type="sibTrans" cxnId="{C542D28E-FD30-48DC-AEBA-16F478D8725E}">
      <dgm:prSet/>
      <dgm:spPr/>
      <dgm:t>
        <a:bodyPr/>
        <a:lstStyle/>
        <a:p>
          <a:endParaRPr lang="sr-Latn-RS"/>
        </a:p>
      </dgm:t>
    </dgm:pt>
    <dgm:pt modelId="{589E5AD9-94B2-4685-8726-9DDCB4B8E07E}">
      <dgm:prSet phldrT="[Text]"/>
      <dgm:spPr/>
      <dgm:t>
        <a:bodyPr/>
        <a:lstStyle/>
        <a:p>
          <a:r>
            <a:rPr lang="sr-Latn-RS" dirty="0" smtClean="0"/>
            <a:t>Relevantne informacije</a:t>
          </a:r>
          <a:endParaRPr lang="sr-Latn-RS" dirty="0"/>
        </a:p>
      </dgm:t>
    </dgm:pt>
    <dgm:pt modelId="{5C2D3D74-C5FF-4669-B8E2-BACFF3655B5D}" type="parTrans" cxnId="{4EF6803A-0220-4234-A759-A1B5BB304CFC}">
      <dgm:prSet/>
      <dgm:spPr/>
      <dgm:t>
        <a:bodyPr/>
        <a:lstStyle/>
        <a:p>
          <a:endParaRPr lang="sr-Latn-RS"/>
        </a:p>
      </dgm:t>
    </dgm:pt>
    <dgm:pt modelId="{20DDE813-580D-4293-BC0E-8767A0E863AE}" type="sibTrans" cxnId="{4EF6803A-0220-4234-A759-A1B5BB304CFC}">
      <dgm:prSet/>
      <dgm:spPr/>
      <dgm:t>
        <a:bodyPr/>
        <a:lstStyle/>
        <a:p>
          <a:endParaRPr lang="sr-Latn-RS"/>
        </a:p>
      </dgm:t>
    </dgm:pt>
    <dgm:pt modelId="{D4019A60-6B8D-41A0-A64E-AD1605D266D1}">
      <dgm:prSet phldrT="[Text]"/>
      <dgm:spPr/>
      <dgm:t>
        <a:bodyPr/>
        <a:lstStyle/>
        <a:p>
          <a:r>
            <a:rPr lang="sr-Latn-RS" dirty="0" smtClean="0"/>
            <a:t>3</a:t>
          </a:r>
          <a:endParaRPr lang="sr-Latn-RS" dirty="0"/>
        </a:p>
      </dgm:t>
    </dgm:pt>
    <dgm:pt modelId="{0C8AEBA3-69A2-4BE4-AB2B-43DE2130B386}" type="parTrans" cxnId="{26706107-981E-4D59-84E3-4DA132DDF205}">
      <dgm:prSet/>
      <dgm:spPr/>
      <dgm:t>
        <a:bodyPr/>
        <a:lstStyle/>
        <a:p>
          <a:endParaRPr lang="sr-Latn-RS"/>
        </a:p>
      </dgm:t>
    </dgm:pt>
    <dgm:pt modelId="{76EBB5A6-57D3-48B6-84B4-2A8772223598}" type="sibTrans" cxnId="{26706107-981E-4D59-84E3-4DA132DDF205}">
      <dgm:prSet/>
      <dgm:spPr/>
      <dgm:t>
        <a:bodyPr/>
        <a:lstStyle/>
        <a:p>
          <a:endParaRPr lang="sr-Latn-RS"/>
        </a:p>
      </dgm:t>
    </dgm:pt>
    <dgm:pt modelId="{CF4A98F2-73FB-4BC7-BB99-835CE6E1E4AB}">
      <dgm:prSet phldrT="[Text]"/>
      <dgm:spPr/>
      <dgm:t>
        <a:bodyPr/>
        <a:lstStyle/>
        <a:p>
          <a:r>
            <a:rPr lang="sr-Latn-RS" b="1" dirty="0" smtClean="0">
              <a:solidFill>
                <a:srgbClr val="22AC29"/>
              </a:solidFill>
            </a:rPr>
            <a:t>Transparentnost jača</a:t>
          </a:r>
          <a:endParaRPr lang="sr-Latn-RS" b="1" dirty="0">
            <a:solidFill>
              <a:srgbClr val="22AC29"/>
            </a:solidFill>
          </a:endParaRPr>
        </a:p>
      </dgm:t>
    </dgm:pt>
    <dgm:pt modelId="{2A190EA4-9D13-4BB1-8CBA-FFB5FB76C682}" type="parTrans" cxnId="{5D9823C1-658E-455F-915A-D82DC69BA4B7}">
      <dgm:prSet/>
      <dgm:spPr/>
      <dgm:t>
        <a:bodyPr/>
        <a:lstStyle/>
        <a:p>
          <a:endParaRPr lang="sr-Latn-RS"/>
        </a:p>
      </dgm:t>
    </dgm:pt>
    <dgm:pt modelId="{A3F2EE4E-284D-46E2-B7EF-6F3809061E9F}" type="sibTrans" cxnId="{5D9823C1-658E-455F-915A-D82DC69BA4B7}">
      <dgm:prSet/>
      <dgm:spPr/>
      <dgm:t>
        <a:bodyPr/>
        <a:lstStyle/>
        <a:p>
          <a:endParaRPr lang="sr-Latn-RS"/>
        </a:p>
      </dgm:t>
    </dgm:pt>
    <dgm:pt modelId="{632A4D3B-0417-40D9-B62F-581C0600F54C}">
      <dgm:prSet phldrT="[Text]"/>
      <dgm:spPr/>
      <dgm:t>
        <a:bodyPr/>
        <a:lstStyle/>
        <a:p>
          <a:r>
            <a:rPr lang="sr-Latn-RS" dirty="0" smtClean="0"/>
            <a:t>Ključna </a:t>
          </a:r>
          <a:r>
            <a:rPr lang="sr-Latn-RS" dirty="0" smtClean="0"/>
            <a:t>pitanja revizije</a:t>
          </a:r>
          <a:endParaRPr lang="sr-Latn-RS" dirty="0"/>
        </a:p>
      </dgm:t>
    </dgm:pt>
    <dgm:pt modelId="{295E568E-99BE-4467-8901-F0E51138088A}" type="parTrans" cxnId="{6DABE57B-CD3C-4EA2-99E9-133504401A74}">
      <dgm:prSet/>
      <dgm:spPr/>
      <dgm:t>
        <a:bodyPr/>
        <a:lstStyle/>
        <a:p>
          <a:endParaRPr lang="sr-Latn-RS"/>
        </a:p>
      </dgm:t>
    </dgm:pt>
    <dgm:pt modelId="{1B6F2C35-3EFC-4C1C-BFA4-198BE299DF03}" type="sibTrans" cxnId="{6DABE57B-CD3C-4EA2-99E9-133504401A74}">
      <dgm:prSet/>
      <dgm:spPr/>
      <dgm:t>
        <a:bodyPr/>
        <a:lstStyle/>
        <a:p>
          <a:endParaRPr lang="sr-Latn-RS"/>
        </a:p>
      </dgm:t>
    </dgm:pt>
    <dgm:pt modelId="{8BD0FF2E-3AD0-445B-B970-73CB44818416}">
      <dgm:prSet phldrT="[Text]"/>
      <dgm:spPr/>
      <dgm:t>
        <a:bodyPr/>
        <a:lstStyle/>
        <a:p>
          <a:r>
            <a:rPr lang="sr-Latn-RS" dirty="0" smtClean="0"/>
            <a:t>Jasni uvidi</a:t>
          </a:r>
          <a:endParaRPr lang="sr-Latn-RS" dirty="0"/>
        </a:p>
      </dgm:t>
    </dgm:pt>
    <dgm:pt modelId="{ADAAF08A-3A76-4EBA-9451-DA6A8C461948}" type="parTrans" cxnId="{0EAE5284-7C44-4AD6-A5B3-4B4533CB71DE}">
      <dgm:prSet/>
      <dgm:spPr/>
      <dgm:t>
        <a:bodyPr/>
        <a:lstStyle/>
        <a:p>
          <a:endParaRPr lang="sr-Latn-RS"/>
        </a:p>
      </dgm:t>
    </dgm:pt>
    <dgm:pt modelId="{C25C225F-CEFF-478F-80A9-10032973B8CC}" type="sibTrans" cxnId="{0EAE5284-7C44-4AD6-A5B3-4B4533CB71DE}">
      <dgm:prSet/>
      <dgm:spPr/>
      <dgm:t>
        <a:bodyPr/>
        <a:lstStyle/>
        <a:p>
          <a:endParaRPr lang="sr-Latn-RS"/>
        </a:p>
      </dgm:t>
    </dgm:pt>
    <dgm:pt modelId="{E5ED1BF9-4764-4453-B5BE-F175B3912930}">
      <dgm:prSet phldrT="[Text]"/>
      <dgm:spPr/>
      <dgm:t>
        <a:bodyPr/>
        <a:lstStyle/>
        <a:p>
          <a:r>
            <a:rPr lang="sr-Latn-RS" dirty="0" smtClean="0"/>
            <a:t>Šta to revizor radi u reviziji</a:t>
          </a:r>
          <a:endParaRPr lang="sr-Latn-RS" dirty="0"/>
        </a:p>
      </dgm:t>
    </dgm:pt>
    <dgm:pt modelId="{F260AE17-43AD-456A-A985-2F57D1C58548}" type="parTrans" cxnId="{9B5F763F-893C-431A-95E2-4E92F3C3EEAD}">
      <dgm:prSet/>
      <dgm:spPr/>
      <dgm:t>
        <a:bodyPr/>
        <a:lstStyle/>
        <a:p>
          <a:endParaRPr lang="sr-Latn-RS"/>
        </a:p>
      </dgm:t>
    </dgm:pt>
    <dgm:pt modelId="{B2608651-75F2-494B-9FE2-714E5B17B548}" type="sibTrans" cxnId="{9B5F763F-893C-431A-95E2-4E92F3C3EEAD}">
      <dgm:prSet/>
      <dgm:spPr/>
      <dgm:t>
        <a:bodyPr/>
        <a:lstStyle/>
        <a:p>
          <a:endParaRPr lang="sr-Latn-RS"/>
        </a:p>
      </dgm:t>
    </dgm:pt>
    <dgm:pt modelId="{165E4FCA-829C-4520-880A-AE047A627C24}">
      <dgm:prSet phldrT="[Text]"/>
      <dgm:spPr/>
      <dgm:t>
        <a:bodyPr/>
        <a:lstStyle/>
        <a:p>
          <a:r>
            <a:rPr lang="sr-Latn-RS" dirty="0" smtClean="0"/>
            <a:t>Lokalna Fleksibilnost </a:t>
          </a:r>
          <a:endParaRPr lang="sr-Latn-RS" dirty="0"/>
        </a:p>
      </dgm:t>
    </dgm:pt>
    <dgm:pt modelId="{3DEB440E-5EF0-4FAC-BD2B-F4858A1E17D6}" type="parTrans" cxnId="{6C640DDE-0FE9-4289-AA14-4A73A5213F4D}">
      <dgm:prSet/>
      <dgm:spPr/>
      <dgm:t>
        <a:bodyPr/>
        <a:lstStyle/>
        <a:p>
          <a:endParaRPr lang="sr-Latn-RS"/>
        </a:p>
      </dgm:t>
    </dgm:pt>
    <dgm:pt modelId="{731C9BB4-B313-44BA-A96C-6F224C3FB222}" type="sibTrans" cxnId="{6C640DDE-0FE9-4289-AA14-4A73A5213F4D}">
      <dgm:prSet/>
      <dgm:spPr/>
      <dgm:t>
        <a:bodyPr/>
        <a:lstStyle/>
        <a:p>
          <a:endParaRPr lang="sr-Latn-RS"/>
        </a:p>
      </dgm:t>
    </dgm:pt>
    <dgm:pt modelId="{B1F70BD3-D13C-4E27-9669-B641CA3D06C8}" type="pres">
      <dgm:prSet presAssocID="{55156629-06F5-49DC-B51B-5DDB9E2A464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82EA3C8B-511F-4BCD-B324-56D905DD23D6}" type="pres">
      <dgm:prSet presAssocID="{2658046D-C842-4C45-8996-D5701E3B99E4}" presName="composite" presStyleCnt="0"/>
      <dgm:spPr/>
    </dgm:pt>
    <dgm:pt modelId="{8265E73E-DAF3-4F5F-8400-303CC9D4A811}" type="pres">
      <dgm:prSet presAssocID="{2658046D-C842-4C45-8996-D5701E3B99E4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2F160E1-4BBA-46C0-B6F5-1920EDF8CD32}" type="pres">
      <dgm:prSet presAssocID="{2658046D-C842-4C45-8996-D5701E3B99E4}" presName="Parent" presStyleLbl="alignNode1" presStyleIdx="0" presStyleCnt="3" custLinFactNeighborX="-61110" custLinFactNeighborY="-22189">
        <dgm:presLayoutVars>
          <dgm:chMax val="3"/>
          <dgm:chPref val="3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71F27D87-8C92-4C8B-9E97-52B7098E89BE}" type="pres">
      <dgm:prSet presAssocID="{2658046D-C842-4C45-8996-D5701E3B99E4}" presName="Accent" presStyleLbl="parChTrans1D1" presStyleIdx="0" presStyleCnt="3"/>
      <dgm:spPr/>
    </dgm:pt>
    <dgm:pt modelId="{FA6601EC-4C81-4B96-BCE2-E1E72194F7B1}" type="pres">
      <dgm:prSet presAssocID="{2658046D-C842-4C45-8996-D5701E3B99E4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B549862-6046-4014-87FE-4AAFBF4CF9DF}" type="pres">
      <dgm:prSet presAssocID="{4E2449B8-8733-4AC1-B8D2-5B13B06628C4}" presName="sibTrans" presStyleCnt="0"/>
      <dgm:spPr/>
    </dgm:pt>
    <dgm:pt modelId="{4A9FC212-5572-4039-9208-93914B2C07A4}" type="pres">
      <dgm:prSet presAssocID="{456FFEDE-0432-4B93-8634-D010A4A3C49F}" presName="composite" presStyleCnt="0"/>
      <dgm:spPr/>
    </dgm:pt>
    <dgm:pt modelId="{13EAB357-DB0F-44E8-9CFA-6F74F7546545}" type="pres">
      <dgm:prSet presAssocID="{456FFEDE-0432-4B93-8634-D010A4A3C49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37EADEA-C9BD-4303-872B-1A3381C10674}" type="pres">
      <dgm:prSet presAssocID="{456FFEDE-0432-4B93-8634-D010A4A3C49F}" presName="Parent" presStyleLbl="alignNode1" presStyleIdx="1" presStyleCnt="3">
        <dgm:presLayoutVars>
          <dgm:chMax val="3"/>
          <dgm:chPref val="3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ABF185CA-00DB-4BF7-8DBC-7A0C1BDD19C8}" type="pres">
      <dgm:prSet presAssocID="{456FFEDE-0432-4B93-8634-D010A4A3C49F}" presName="Accent" presStyleLbl="parChTrans1D1" presStyleIdx="1" presStyleCnt="3"/>
      <dgm:spPr/>
    </dgm:pt>
    <dgm:pt modelId="{02A24A8A-F4CF-48BF-A024-9156316B6D2F}" type="pres">
      <dgm:prSet presAssocID="{456FFEDE-0432-4B93-8634-D010A4A3C49F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B6A1EB5-42E9-4691-B6E3-6BB718FBB22C}" type="pres">
      <dgm:prSet presAssocID="{4DAE8A4F-7239-4463-ABDB-F9AB8C269A29}" presName="sibTrans" presStyleCnt="0"/>
      <dgm:spPr/>
    </dgm:pt>
    <dgm:pt modelId="{068BC909-9179-4AF2-AE62-1E2BBA8FAD4B}" type="pres">
      <dgm:prSet presAssocID="{D4019A60-6B8D-41A0-A64E-AD1605D266D1}" presName="composite" presStyleCnt="0"/>
      <dgm:spPr/>
    </dgm:pt>
    <dgm:pt modelId="{40AEDCDA-4C99-4C02-A0AD-6386E2E363B8}" type="pres">
      <dgm:prSet presAssocID="{D4019A60-6B8D-41A0-A64E-AD1605D266D1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5B2C306-11D6-400D-AC21-551DD8975772}" type="pres">
      <dgm:prSet presAssocID="{D4019A60-6B8D-41A0-A64E-AD1605D266D1}" presName="Parent" presStyleLbl="alignNode1" presStyleIdx="2" presStyleCnt="3">
        <dgm:presLayoutVars>
          <dgm:chMax val="3"/>
          <dgm:chPref val="3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C771EFA5-9A3C-423E-A1F2-1146209E94B1}" type="pres">
      <dgm:prSet presAssocID="{D4019A60-6B8D-41A0-A64E-AD1605D266D1}" presName="Accent" presStyleLbl="parChTrans1D1" presStyleIdx="2" presStyleCnt="3"/>
      <dgm:spPr/>
    </dgm:pt>
    <dgm:pt modelId="{2168AD33-BDA1-404E-98E8-F01E786F545E}" type="pres">
      <dgm:prSet presAssocID="{D4019A60-6B8D-41A0-A64E-AD1605D266D1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ABC5612-D2AF-4728-B9BB-6349E7B64320}" type="presOf" srcId="{6222AD35-53B6-4181-998E-80CA81083EC0}" destId="{8265E73E-DAF3-4F5F-8400-303CC9D4A811}" srcOrd="0" destOrd="0" presId="urn:microsoft.com/office/officeart/2011/layout/TabList"/>
    <dgm:cxn modelId="{2C70A904-3FCB-4673-91AE-C9FB7EA2AFEF}" type="presOf" srcId="{55156629-06F5-49DC-B51B-5DDB9E2A4642}" destId="{B1F70BD3-D13C-4E27-9669-B641CA3D06C8}" srcOrd="0" destOrd="0" presId="urn:microsoft.com/office/officeart/2011/layout/TabList"/>
    <dgm:cxn modelId="{9A09AA90-D70A-46CE-9AC9-AFD93B5D410E}" type="presOf" srcId="{456FFEDE-0432-4B93-8634-D010A4A3C49F}" destId="{B37EADEA-C9BD-4303-872B-1A3381C10674}" srcOrd="0" destOrd="0" presId="urn:microsoft.com/office/officeart/2011/layout/TabList"/>
    <dgm:cxn modelId="{13D748D4-1625-4643-BAFC-DAA62830B3A7}" type="presOf" srcId="{8BD0FF2E-3AD0-445B-B970-73CB44818416}" destId="{02A24A8A-F4CF-48BF-A024-9156316B6D2F}" srcOrd="0" destOrd="1" presId="urn:microsoft.com/office/officeart/2011/layout/TabList"/>
    <dgm:cxn modelId="{5D9823C1-658E-455F-915A-D82DC69BA4B7}" srcId="{D4019A60-6B8D-41A0-A64E-AD1605D266D1}" destId="{CF4A98F2-73FB-4BC7-BB99-835CE6E1E4AB}" srcOrd="0" destOrd="0" parTransId="{2A190EA4-9D13-4BB1-8CBA-FFB5FB76C682}" sibTransId="{A3F2EE4E-284D-46E2-B7EF-6F3809061E9F}"/>
    <dgm:cxn modelId="{0EAE5284-7C44-4AD6-A5B3-4B4533CB71DE}" srcId="{456FFEDE-0432-4B93-8634-D010A4A3C49F}" destId="{8BD0FF2E-3AD0-445B-B970-73CB44818416}" srcOrd="2" destOrd="0" parTransId="{ADAAF08A-3A76-4EBA-9451-DA6A8C461948}" sibTransId="{C25C225F-CEFF-478F-80A9-10032973B8CC}"/>
    <dgm:cxn modelId="{5179F95D-67FF-4704-A01A-EE43BFD74A5D}" type="presOf" srcId="{2658046D-C842-4C45-8996-D5701E3B99E4}" destId="{82F160E1-4BBA-46C0-B6F5-1920EDF8CD32}" srcOrd="0" destOrd="0" presId="urn:microsoft.com/office/officeart/2011/layout/TabList"/>
    <dgm:cxn modelId="{6C640DDE-0FE9-4289-AA14-4A73A5213F4D}" srcId="{2658046D-C842-4C45-8996-D5701E3B99E4}" destId="{165E4FCA-829C-4520-880A-AE047A627C24}" srcOrd="2" destOrd="0" parTransId="{3DEB440E-5EF0-4FAC-BD2B-F4858A1E17D6}" sibTransId="{731C9BB4-B313-44BA-A96C-6F224C3FB222}"/>
    <dgm:cxn modelId="{4EF6803A-0220-4234-A759-A1B5BB304CFC}" srcId="{456FFEDE-0432-4B93-8634-D010A4A3C49F}" destId="{589E5AD9-94B2-4685-8726-9DDCB4B8E07E}" srcOrd="1" destOrd="0" parTransId="{5C2D3D74-C5FF-4669-B8E2-BACFF3655B5D}" sibTransId="{20DDE813-580D-4293-BC0E-8767A0E863AE}"/>
    <dgm:cxn modelId="{7F1E367C-77DD-4811-9962-45EB4E01E68F}" type="presOf" srcId="{CF4A98F2-73FB-4BC7-BB99-835CE6E1E4AB}" destId="{40AEDCDA-4C99-4C02-A0AD-6386E2E363B8}" srcOrd="0" destOrd="0" presId="urn:microsoft.com/office/officeart/2011/layout/TabList"/>
    <dgm:cxn modelId="{A186AAAB-55AF-411E-B98A-0FC6A6812C0A}" type="presOf" srcId="{632A4D3B-0417-40D9-B62F-581C0600F54C}" destId="{2168AD33-BDA1-404E-98E8-F01E786F545E}" srcOrd="0" destOrd="0" presId="urn:microsoft.com/office/officeart/2011/layout/TabList"/>
    <dgm:cxn modelId="{26706107-981E-4D59-84E3-4DA132DDF205}" srcId="{55156629-06F5-49DC-B51B-5DDB9E2A4642}" destId="{D4019A60-6B8D-41A0-A64E-AD1605D266D1}" srcOrd="2" destOrd="0" parTransId="{0C8AEBA3-69A2-4BE4-AB2B-43DE2130B386}" sibTransId="{76EBB5A6-57D3-48B6-84B4-2A8772223598}"/>
    <dgm:cxn modelId="{F81D0F33-05FD-4C00-91FB-4DB6B4D709F2}" type="presOf" srcId="{589E5AD9-94B2-4685-8726-9DDCB4B8E07E}" destId="{02A24A8A-F4CF-48BF-A024-9156316B6D2F}" srcOrd="0" destOrd="0" presId="urn:microsoft.com/office/officeart/2011/layout/TabList"/>
    <dgm:cxn modelId="{96834EA6-AF0E-4C54-946B-B821C06850FE}" srcId="{2658046D-C842-4C45-8996-D5701E3B99E4}" destId="{6222AD35-53B6-4181-998E-80CA81083EC0}" srcOrd="0" destOrd="0" parTransId="{A531EF2E-4D9B-4916-A5B5-449C567E9A55}" sibTransId="{1DFC7031-5ED6-4CD5-B5C5-B3787A795733}"/>
    <dgm:cxn modelId="{6DABE57B-CD3C-4EA2-99E9-133504401A74}" srcId="{D4019A60-6B8D-41A0-A64E-AD1605D266D1}" destId="{632A4D3B-0417-40D9-B62F-581C0600F54C}" srcOrd="1" destOrd="0" parTransId="{295E568E-99BE-4467-8901-F0E51138088A}" sibTransId="{1B6F2C35-3EFC-4C1C-BFA4-198BE299DF03}"/>
    <dgm:cxn modelId="{4DF0E58F-55AD-4EA0-8544-644EF03016D0}" type="presOf" srcId="{D837D288-F0BE-4E4A-A321-11D8136609E6}" destId="{13EAB357-DB0F-44E8-9CFA-6F74F7546545}" srcOrd="0" destOrd="0" presId="urn:microsoft.com/office/officeart/2011/layout/TabList"/>
    <dgm:cxn modelId="{62B6D978-2B41-4E39-A7C2-46F8706A3B35}" type="presOf" srcId="{DB11751D-30FB-4C14-A55C-F8D19E0CEE5D}" destId="{FA6601EC-4C81-4B96-BCE2-E1E72194F7B1}" srcOrd="0" destOrd="0" presId="urn:microsoft.com/office/officeart/2011/layout/TabList"/>
    <dgm:cxn modelId="{A5FA3211-F7BD-46B4-8DEF-1D9131409C5E}" type="presOf" srcId="{165E4FCA-829C-4520-880A-AE047A627C24}" destId="{FA6601EC-4C81-4B96-BCE2-E1E72194F7B1}" srcOrd="0" destOrd="1" presId="urn:microsoft.com/office/officeart/2011/layout/TabList"/>
    <dgm:cxn modelId="{7634C429-3629-4267-983F-68190CD85FC0}" srcId="{2658046D-C842-4C45-8996-D5701E3B99E4}" destId="{DB11751D-30FB-4C14-A55C-F8D19E0CEE5D}" srcOrd="1" destOrd="0" parTransId="{43E1D8B9-C212-46AB-8290-01F0F485F8CC}" sibTransId="{7C062FF7-0452-431A-B175-F15103159082}"/>
    <dgm:cxn modelId="{5182D0E6-C551-43FF-A68C-059A8C0020A6}" srcId="{55156629-06F5-49DC-B51B-5DDB9E2A4642}" destId="{2658046D-C842-4C45-8996-D5701E3B99E4}" srcOrd="0" destOrd="0" parTransId="{9465864D-E72A-46EB-9A5E-217312A5B6AE}" sibTransId="{4E2449B8-8733-4AC1-B8D2-5B13B06628C4}"/>
    <dgm:cxn modelId="{C542D28E-FD30-48DC-AEBA-16F478D8725E}" srcId="{456FFEDE-0432-4B93-8634-D010A4A3C49F}" destId="{D837D288-F0BE-4E4A-A321-11D8136609E6}" srcOrd="0" destOrd="0" parTransId="{9BE4E36B-3502-4449-ADB2-E86A65F8A78C}" sibTransId="{3E45C2CE-E920-48B4-A946-CF9A0BD4E5ED}"/>
    <dgm:cxn modelId="{2390A517-5897-4787-8399-E95BE1628D61}" srcId="{55156629-06F5-49DC-B51B-5DDB9E2A4642}" destId="{456FFEDE-0432-4B93-8634-D010A4A3C49F}" srcOrd="1" destOrd="0" parTransId="{C91F994C-5A13-454B-BC89-6E1C8C35BDF0}" sibTransId="{4DAE8A4F-7239-4463-ABDB-F9AB8C269A29}"/>
    <dgm:cxn modelId="{D2AE8523-2CB9-4939-A1A8-35FDC9FADCDB}" type="presOf" srcId="{E5ED1BF9-4764-4453-B5BE-F175B3912930}" destId="{2168AD33-BDA1-404E-98E8-F01E786F545E}" srcOrd="0" destOrd="1" presId="urn:microsoft.com/office/officeart/2011/layout/TabList"/>
    <dgm:cxn modelId="{1840DEE4-C6C0-42D9-9245-85212139661C}" type="presOf" srcId="{D4019A60-6B8D-41A0-A64E-AD1605D266D1}" destId="{75B2C306-11D6-400D-AC21-551DD8975772}" srcOrd="0" destOrd="0" presId="urn:microsoft.com/office/officeart/2011/layout/TabList"/>
    <dgm:cxn modelId="{9B5F763F-893C-431A-95E2-4E92F3C3EEAD}" srcId="{D4019A60-6B8D-41A0-A64E-AD1605D266D1}" destId="{E5ED1BF9-4764-4453-B5BE-F175B3912930}" srcOrd="2" destOrd="0" parTransId="{F260AE17-43AD-456A-A985-2F57D1C58548}" sibTransId="{B2608651-75F2-494B-9FE2-714E5B17B548}"/>
    <dgm:cxn modelId="{08D2EFCA-AFEE-4584-AFA3-B98163055826}" type="presParOf" srcId="{B1F70BD3-D13C-4E27-9669-B641CA3D06C8}" destId="{82EA3C8B-511F-4BCD-B324-56D905DD23D6}" srcOrd="0" destOrd="0" presId="urn:microsoft.com/office/officeart/2011/layout/TabList"/>
    <dgm:cxn modelId="{9E416DF3-1D91-439E-ABA0-05010FD9DD64}" type="presParOf" srcId="{82EA3C8B-511F-4BCD-B324-56D905DD23D6}" destId="{8265E73E-DAF3-4F5F-8400-303CC9D4A811}" srcOrd="0" destOrd="0" presId="urn:microsoft.com/office/officeart/2011/layout/TabList"/>
    <dgm:cxn modelId="{AAC5017B-C4F6-4A75-8300-7FAA27E9A70C}" type="presParOf" srcId="{82EA3C8B-511F-4BCD-B324-56D905DD23D6}" destId="{82F160E1-4BBA-46C0-B6F5-1920EDF8CD32}" srcOrd="1" destOrd="0" presId="urn:microsoft.com/office/officeart/2011/layout/TabList"/>
    <dgm:cxn modelId="{A6F24B3C-1245-4E84-AAD2-936B03334709}" type="presParOf" srcId="{82EA3C8B-511F-4BCD-B324-56D905DD23D6}" destId="{71F27D87-8C92-4C8B-9E97-52B7098E89BE}" srcOrd="2" destOrd="0" presId="urn:microsoft.com/office/officeart/2011/layout/TabList"/>
    <dgm:cxn modelId="{1F3FE369-E178-4BA8-828E-E1A62BCCAF74}" type="presParOf" srcId="{B1F70BD3-D13C-4E27-9669-B641CA3D06C8}" destId="{FA6601EC-4C81-4B96-BCE2-E1E72194F7B1}" srcOrd="1" destOrd="0" presId="urn:microsoft.com/office/officeart/2011/layout/TabList"/>
    <dgm:cxn modelId="{1A036726-3F2F-403A-993A-6C250C7065CB}" type="presParOf" srcId="{B1F70BD3-D13C-4E27-9669-B641CA3D06C8}" destId="{1B549862-6046-4014-87FE-4AAFBF4CF9DF}" srcOrd="2" destOrd="0" presId="urn:microsoft.com/office/officeart/2011/layout/TabList"/>
    <dgm:cxn modelId="{A4BEED40-E0BD-4799-BD5C-3548CE3AE146}" type="presParOf" srcId="{B1F70BD3-D13C-4E27-9669-B641CA3D06C8}" destId="{4A9FC212-5572-4039-9208-93914B2C07A4}" srcOrd="3" destOrd="0" presId="urn:microsoft.com/office/officeart/2011/layout/TabList"/>
    <dgm:cxn modelId="{F6F69CAB-BFC3-4B05-9C54-ADE4F4151165}" type="presParOf" srcId="{4A9FC212-5572-4039-9208-93914B2C07A4}" destId="{13EAB357-DB0F-44E8-9CFA-6F74F7546545}" srcOrd="0" destOrd="0" presId="urn:microsoft.com/office/officeart/2011/layout/TabList"/>
    <dgm:cxn modelId="{602E8C54-6800-4D08-B341-62B4F28D4F53}" type="presParOf" srcId="{4A9FC212-5572-4039-9208-93914B2C07A4}" destId="{B37EADEA-C9BD-4303-872B-1A3381C10674}" srcOrd="1" destOrd="0" presId="urn:microsoft.com/office/officeart/2011/layout/TabList"/>
    <dgm:cxn modelId="{D411EE2B-BD55-443F-A42C-ECD9D8946666}" type="presParOf" srcId="{4A9FC212-5572-4039-9208-93914B2C07A4}" destId="{ABF185CA-00DB-4BF7-8DBC-7A0C1BDD19C8}" srcOrd="2" destOrd="0" presId="urn:microsoft.com/office/officeart/2011/layout/TabList"/>
    <dgm:cxn modelId="{C5E79E45-76C7-45E0-AAB9-E81D08A901D9}" type="presParOf" srcId="{B1F70BD3-D13C-4E27-9669-B641CA3D06C8}" destId="{02A24A8A-F4CF-48BF-A024-9156316B6D2F}" srcOrd="4" destOrd="0" presId="urn:microsoft.com/office/officeart/2011/layout/TabList"/>
    <dgm:cxn modelId="{71D9688E-EFDE-48ED-AF6E-8D8B1BE62295}" type="presParOf" srcId="{B1F70BD3-D13C-4E27-9669-B641CA3D06C8}" destId="{EB6A1EB5-42E9-4691-B6E3-6BB718FBB22C}" srcOrd="5" destOrd="0" presId="urn:microsoft.com/office/officeart/2011/layout/TabList"/>
    <dgm:cxn modelId="{AAC6E6D1-0ABE-4C23-BA8C-BEFB9C514B9B}" type="presParOf" srcId="{B1F70BD3-D13C-4E27-9669-B641CA3D06C8}" destId="{068BC909-9179-4AF2-AE62-1E2BBA8FAD4B}" srcOrd="6" destOrd="0" presId="urn:microsoft.com/office/officeart/2011/layout/TabList"/>
    <dgm:cxn modelId="{04B445AD-E92B-4683-B76F-E2A406572F22}" type="presParOf" srcId="{068BC909-9179-4AF2-AE62-1E2BBA8FAD4B}" destId="{40AEDCDA-4C99-4C02-A0AD-6386E2E363B8}" srcOrd="0" destOrd="0" presId="urn:microsoft.com/office/officeart/2011/layout/TabList"/>
    <dgm:cxn modelId="{876901DB-E1F6-46B7-8F26-5EB9C63FECAD}" type="presParOf" srcId="{068BC909-9179-4AF2-AE62-1E2BBA8FAD4B}" destId="{75B2C306-11D6-400D-AC21-551DD8975772}" srcOrd="1" destOrd="0" presId="urn:microsoft.com/office/officeart/2011/layout/TabList"/>
    <dgm:cxn modelId="{A5293CA0-DB0B-4F69-BD5C-A91FBF787957}" type="presParOf" srcId="{068BC909-9179-4AF2-AE62-1E2BBA8FAD4B}" destId="{C771EFA5-9A3C-423E-A1F2-1146209E94B1}" srcOrd="2" destOrd="0" presId="urn:microsoft.com/office/officeart/2011/layout/TabList"/>
    <dgm:cxn modelId="{C64DD783-1786-4879-9FFE-518A9100F2D5}" type="presParOf" srcId="{B1F70BD3-D13C-4E27-9669-B641CA3D06C8}" destId="{2168AD33-BDA1-404E-98E8-F01E786F545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156629-06F5-49DC-B51B-5DDB9E2A464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2658046D-C842-4C45-8996-D5701E3B99E4}">
      <dgm:prSet phldrT="[Text]"/>
      <dgm:spPr/>
      <dgm:t>
        <a:bodyPr/>
        <a:lstStyle/>
        <a:p>
          <a:r>
            <a:rPr lang="sr-Latn-RS" dirty="0" smtClean="0"/>
            <a:t>4</a:t>
          </a:r>
          <a:endParaRPr lang="sr-Latn-RS" dirty="0"/>
        </a:p>
      </dgm:t>
    </dgm:pt>
    <dgm:pt modelId="{9465864D-E72A-46EB-9A5E-217312A5B6AE}" type="parTrans" cxnId="{5182D0E6-C551-43FF-A68C-059A8C0020A6}">
      <dgm:prSet/>
      <dgm:spPr/>
      <dgm:t>
        <a:bodyPr/>
        <a:lstStyle/>
        <a:p>
          <a:endParaRPr lang="sr-Latn-RS"/>
        </a:p>
      </dgm:t>
    </dgm:pt>
    <dgm:pt modelId="{4E2449B8-8733-4AC1-B8D2-5B13B06628C4}" type="sibTrans" cxnId="{5182D0E6-C551-43FF-A68C-059A8C0020A6}">
      <dgm:prSet/>
      <dgm:spPr/>
      <dgm:t>
        <a:bodyPr/>
        <a:lstStyle/>
        <a:p>
          <a:endParaRPr lang="sr-Latn-RS"/>
        </a:p>
      </dgm:t>
    </dgm:pt>
    <dgm:pt modelId="{6222AD35-53B6-4181-998E-80CA81083EC0}">
      <dgm:prSet phldrT="[Text]"/>
      <dgm:spPr/>
      <dgm:t>
        <a:bodyPr/>
        <a:lstStyle/>
        <a:p>
          <a:r>
            <a:rPr lang="sr-Latn-RS" b="1" dirty="0" smtClean="0">
              <a:solidFill>
                <a:srgbClr val="22AC29"/>
              </a:solidFill>
            </a:rPr>
            <a:t>Proširiti opseg revizorskog izveštaja</a:t>
          </a:r>
          <a:endParaRPr lang="sr-Latn-RS" b="1" dirty="0">
            <a:solidFill>
              <a:srgbClr val="22AC29"/>
            </a:solidFill>
          </a:endParaRPr>
        </a:p>
      </dgm:t>
    </dgm:pt>
    <dgm:pt modelId="{A531EF2E-4D9B-4916-A5B5-449C567E9A55}" type="parTrans" cxnId="{96834EA6-AF0E-4C54-946B-B821C06850FE}">
      <dgm:prSet/>
      <dgm:spPr/>
      <dgm:t>
        <a:bodyPr/>
        <a:lstStyle/>
        <a:p>
          <a:endParaRPr lang="sr-Latn-RS"/>
        </a:p>
      </dgm:t>
    </dgm:pt>
    <dgm:pt modelId="{1DFC7031-5ED6-4CD5-B5C5-B3787A795733}" type="sibTrans" cxnId="{96834EA6-AF0E-4C54-946B-B821C06850FE}">
      <dgm:prSet/>
      <dgm:spPr/>
      <dgm:t>
        <a:bodyPr/>
        <a:lstStyle/>
        <a:p>
          <a:endParaRPr lang="sr-Latn-RS"/>
        </a:p>
      </dgm:t>
    </dgm:pt>
    <dgm:pt modelId="{DB11751D-30FB-4C14-A55C-F8D19E0CEE5D}">
      <dgm:prSet phldrT="[Text]" custT="1"/>
      <dgm:spPr/>
      <dgm:t>
        <a:bodyPr/>
        <a:lstStyle/>
        <a:p>
          <a:r>
            <a:rPr lang="sr-Latn-RS" sz="1400" dirty="0" smtClean="0"/>
            <a:t>Više informacija</a:t>
          </a:r>
          <a:endParaRPr lang="sr-Latn-RS" sz="1400" dirty="0"/>
        </a:p>
      </dgm:t>
    </dgm:pt>
    <dgm:pt modelId="{43E1D8B9-C212-46AB-8290-01F0F485F8CC}" type="parTrans" cxnId="{7634C429-3629-4267-983F-68190CD85FC0}">
      <dgm:prSet/>
      <dgm:spPr/>
      <dgm:t>
        <a:bodyPr/>
        <a:lstStyle/>
        <a:p>
          <a:endParaRPr lang="sr-Latn-RS"/>
        </a:p>
      </dgm:t>
    </dgm:pt>
    <dgm:pt modelId="{7C062FF7-0452-431A-B175-F15103159082}" type="sibTrans" cxnId="{7634C429-3629-4267-983F-68190CD85FC0}">
      <dgm:prSet/>
      <dgm:spPr/>
      <dgm:t>
        <a:bodyPr/>
        <a:lstStyle/>
        <a:p>
          <a:endParaRPr lang="sr-Latn-RS"/>
        </a:p>
      </dgm:t>
    </dgm:pt>
    <dgm:pt modelId="{456FFEDE-0432-4B93-8634-D010A4A3C49F}">
      <dgm:prSet phldrT="[Text]"/>
      <dgm:spPr/>
      <dgm:t>
        <a:bodyPr/>
        <a:lstStyle/>
        <a:p>
          <a:r>
            <a:rPr lang="sr-Latn-RS" dirty="0" smtClean="0"/>
            <a:t>5</a:t>
          </a:r>
          <a:endParaRPr lang="sr-Latn-RS" dirty="0"/>
        </a:p>
      </dgm:t>
    </dgm:pt>
    <dgm:pt modelId="{C91F994C-5A13-454B-BC89-6E1C8C35BDF0}" type="parTrans" cxnId="{2390A517-5897-4787-8399-E95BE1628D61}">
      <dgm:prSet/>
      <dgm:spPr/>
      <dgm:t>
        <a:bodyPr/>
        <a:lstStyle/>
        <a:p>
          <a:endParaRPr lang="sr-Latn-RS"/>
        </a:p>
      </dgm:t>
    </dgm:pt>
    <dgm:pt modelId="{4DAE8A4F-7239-4463-ABDB-F9AB8C269A29}" type="sibTrans" cxnId="{2390A517-5897-4787-8399-E95BE1628D61}">
      <dgm:prSet/>
      <dgm:spPr/>
      <dgm:t>
        <a:bodyPr/>
        <a:lstStyle/>
        <a:p>
          <a:endParaRPr lang="sr-Latn-RS"/>
        </a:p>
      </dgm:t>
    </dgm:pt>
    <dgm:pt modelId="{D837D288-F0BE-4E4A-A321-11D8136609E6}">
      <dgm:prSet phldrT="[Text]"/>
      <dgm:spPr/>
      <dgm:t>
        <a:bodyPr/>
        <a:lstStyle/>
        <a:p>
          <a:r>
            <a:rPr lang="sr-Latn-RS" b="1" dirty="0" smtClean="0">
              <a:solidFill>
                <a:srgbClr val="22AC29"/>
              </a:solidFill>
            </a:rPr>
            <a:t>Jačanje odgovornosti </a:t>
          </a:r>
          <a:r>
            <a:rPr lang="sr-Latn-RS" b="1" dirty="0" smtClean="0">
              <a:solidFill>
                <a:srgbClr val="22AC29"/>
              </a:solidFill>
            </a:rPr>
            <a:t>izveštajnog </a:t>
          </a:r>
          <a:r>
            <a:rPr lang="sr-Latn-RS" b="1" dirty="0" smtClean="0">
              <a:solidFill>
                <a:srgbClr val="22AC29"/>
              </a:solidFill>
            </a:rPr>
            <a:t>entiteta</a:t>
          </a:r>
          <a:endParaRPr lang="sr-Latn-RS" b="1" dirty="0">
            <a:solidFill>
              <a:srgbClr val="22AC29"/>
            </a:solidFill>
          </a:endParaRPr>
        </a:p>
      </dgm:t>
    </dgm:pt>
    <dgm:pt modelId="{9BE4E36B-3502-4449-ADB2-E86A65F8A78C}" type="parTrans" cxnId="{C542D28E-FD30-48DC-AEBA-16F478D8725E}">
      <dgm:prSet/>
      <dgm:spPr/>
      <dgm:t>
        <a:bodyPr/>
        <a:lstStyle/>
        <a:p>
          <a:endParaRPr lang="sr-Latn-RS"/>
        </a:p>
      </dgm:t>
    </dgm:pt>
    <dgm:pt modelId="{3E45C2CE-E920-48B4-A946-CF9A0BD4E5ED}" type="sibTrans" cxnId="{C542D28E-FD30-48DC-AEBA-16F478D8725E}">
      <dgm:prSet/>
      <dgm:spPr/>
      <dgm:t>
        <a:bodyPr/>
        <a:lstStyle/>
        <a:p>
          <a:endParaRPr lang="sr-Latn-RS"/>
        </a:p>
      </dgm:t>
    </dgm:pt>
    <dgm:pt modelId="{589E5AD9-94B2-4685-8726-9DDCB4B8E07E}">
      <dgm:prSet phldrT="[Text]"/>
      <dgm:spPr/>
      <dgm:t>
        <a:bodyPr/>
        <a:lstStyle/>
        <a:p>
          <a:r>
            <a:rPr lang="sr-Latn-RS" dirty="0" smtClean="0"/>
            <a:t>Definisane razgraničene odgovornosti</a:t>
          </a:r>
          <a:endParaRPr lang="sr-Latn-RS" dirty="0"/>
        </a:p>
      </dgm:t>
    </dgm:pt>
    <dgm:pt modelId="{5C2D3D74-C5FF-4669-B8E2-BACFF3655B5D}" type="parTrans" cxnId="{4EF6803A-0220-4234-A759-A1B5BB304CFC}">
      <dgm:prSet/>
      <dgm:spPr/>
      <dgm:t>
        <a:bodyPr/>
        <a:lstStyle/>
        <a:p>
          <a:endParaRPr lang="sr-Latn-RS"/>
        </a:p>
      </dgm:t>
    </dgm:pt>
    <dgm:pt modelId="{20DDE813-580D-4293-BC0E-8767A0E863AE}" type="sibTrans" cxnId="{4EF6803A-0220-4234-A759-A1B5BB304CFC}">
      <dgm:prSet/>
      <dgm:spPr/>
      <dgm:t>
        <a:bodyPr/>
        <a:lstStyle/>
        <a:p>
          <a:endParaRPr lang="sr-Latn-RS"/>
        </a:p>
      </dgm:t>
    </dgm:pt>
    <dgm:pt modelId="{D4019A60-6B8D-41A0-A64E-AD1605D266D1}">
      <dgm:prSet phldrT="[Text]"/>
      <dgm:spPr/>
      <dgm:t>
        <a:bodyPr/>
        <a:lstStyle/>
        <a:p>
          <a:r>
            <a:rPr lang="sr-Latn-RS" dirty="0" smtClean="0"/>
            <a:t>6</a:t>
          </a:r>
          <a:endParaRPr lang="sr-Latn-RS" dirty="0"/>
        </a:p>
      </dgm:t>
    </dgm:pt>
    <dgm:pt modelId="{0C8AEBA3-69A2-4BE4-AB2B-43DE2130B386}" type="parTrans" cxnId="{26706107-981E-4D59-84E3-4DA132DDF205}">
      <dgm:prSet/>
      <dgm:spPr/>
      <dgm:t>
        <a:bodyPr/>
        <a:lstStyle/>
        <a:p>
          <a:endParaRPr lang="sr-Latn-RS"/>
        </a:p>
      </dgm:t>
    </dgm:pt>
    <dgm:pt modelId="{76EBB5A6-57D3-48B6-84B4-2A8772223598}" type="sibTrans" cxnId="{26706107-981E-4D59-84E3-4DA132DDF205}">
      <dgm:prSet/>
      <dgm:spPr/>
      <dgm:t>
        <a:bodyPr/>
        <a:lstStyle/>
        <a:p>
          <a:endParaRPr lang="sr-Latn-RS"/>
        </a:p>
      </dgm:t>
    </dgm:pt>
    <dgm:pt modelId="{CF4A98F2-73FB-4BC7-BB99-835CE6E1E4AB}">
      <dgm:prSet phldrT="[Text]"/>
      <dgm:spPr/>
      <dgm:t>
        <a:bodyPr/>
        <a:lstStyle/>
        <a:p>
          <a:r>
            <a:rPr lang="sr-Latn-RS" b="1" dirty="0" smtClean="0">
              <a:solidFill>
                <a:srgbClr val="22AC29"/>
              </a:solidFill>
            </a:rPr>
            <a:t>Prostor za nacionalne standardizatore</a:t>
          </a:r>
          <a:endParaRPr lang="sr-Latn-RS" b="1" dirty="0">
            <a:solidFill>
              <a:srgbClr val="22AC29"/>
            </a:solidFill>
          </a:endParaRPr>
        </a:p>
      </dgm:t>
    </dgm:pt>
    <dgm:pt modelId="{2A190EA4-9D13-4BB1-8CBA-FFB5FB76C682}" type="parTrans" cxnId="{5D9823C1-658E-455F-915A-D82DC69BA4B7}">
      <dgm:prSet/>
      <dgm:spPr/>
      <dgm:t>
        <a:bodyPr/>
        <a:lstStyle/>
        <a:p>
          <a:endParaRPr lang="sr-Latn-RS"/>
        </a:p>
      </dgm:t>
    </dgm:pt>
    <dgm:pt modelId="{A3F2EE4E-284D-46E2-B7EF-6F3809061E9F}" type="sibTrans" cxnId="{5D9823C1-658E-455F-915A-D82DC69BA4B7}">
      <dgm:prSet/>
      <dgm:spPr/>
      <dgm:t>
        <a:bodyPr/>
        <a:lstStyle/>
        <a:p>
          <a:endParaRPr lang="sr-Latn-RS"/>
        </a:p>
      </dgm:t>
    </dgm:pt>
    <dgm:pt modelId="{632A4D3B-0417-40D9-B62F-581C0600F54C}">
      <dgm:prSet phldrT="[Text]"/>
      <dgm:spPr/>
      <dgm:t>
        <a:bodyPr/>
        <a:lstStyle/>
        <a:p>
          <a:r>
            <a:rPr lang="sr-Latn-RS" dirty="0" smtClean="0"/>
            <a:t>Plasiranje lokalnih zahteva</a:t>
          </a:r>
          <a:endParaRPr lang="sr-Latn-RS" dirty="0"/>
        </a:p>
      </dgm:t>
    </dgm:pt>
    <dgm:pt modelId="{295E568E-99BE-4467-8901-F0E51138088A}" type="parTrans" cxnId="{6DABE57B-CD3C-4EA2-99E9-133504401A74}">
      <dgm:prSet/>
      <dgm:spPr/>
      <dgm:t>
        <a:bodyPr/>
        <a:lstStyle/>
        <a:p>
          <a:endParaRPr lang="sr-Latn-RS"/>
        </a:p>
      </dgm:t>
    </dgm:pt>
    <dgm:pt modelId="{1B6F2C35-3EFC-4C1C-BFA4-198BE299DF03}" type="sibTrans" cxnId="{6DABE57B-CD3C-4EA2-99E9-133504401A74}">
      <dgm:prSet/>
      <dgm:spPr/>
      <dgm:t>
        <a:bodyPr/>
        <a:lstStyle/>
        <a:p>
          <a:endParaRPr lang="sr-Latn-RS"/>
        </a:p>
      </dgm:t>
    </dgm:pt>
    <dgm:pt modelId="{8BD0FF2E-3AD0-445B-B970-73CB44818416}">
      <dgm:prSet phldrT="[Text]"/>
      <dgm:spPr/>
      <dgm:t>
        <a:bodyPr/>
        <a:lstStyle/>
        <a:p>
          <a:r>
            <a:rPr lang="sr-Latn-RS" dirty="0" smtClean="0"/>
            <a:t>Insistiranje na jedinstvenosti u okviru podele</a:t>
          </a:r>
          <a:endParaRPr lang="sr-Latn-RS" dirty="0"/>
        </a:p>
      </dgm:t>
    </dgm:pt>
    <dgm:pt modelId="{ADAAF08A-3A76-4EBA-9451-DA6A8C461948}" type="parTrans" cxnId="{0EAE5284-7C44-4AD6-A5B3-4B4533CB71DE}">
      <dgm:prSet/>
      <dgm:spPr/>
      <dgm:t>
        <a:bodyPr/>
        <a:lstStyle/>
        <a:p>
          <a:endParaRPr lang="sr-Latn-RS"/>
        </a:p>
      </dgm:t>
    </dgm:pt>
    <dgm:pt modelId="{C25C225F-CEFF-478F-80A9-10032973B8CC}" type="sibTrans" cxnId="{0EAE5284-7C44-4AD6-A5B3-4B4533CB71DE}">
      <dgm:prSet/>
      <dgm:spPr/>
      <dgm:t>
        <a:bodyPr/>
        <a:lstStyle/>
        <a:p>
          <a:endParaRPr lang="sr-Latn-RS"/>
        </a:p>
      </dgm:t>
    </dgm:pt>
    <dgm:pt modelId="{165E4FCA-829C-4520-880A-AE047A627C24}">
      <dgm:prSet phldrT="[Text]" custT="1"/>
      <dgm:spPr/>
      <dgm:t>
        <a:bodyPr/>
        <a:lstStyle/>
        <a:p>
          <a:r>
            <a:rPr lang="sr-Latn-RS" sz="1400" dirty="0" smtClean="0"/>
            <a:t>Fokus na ključna pitanja</a:t>
          </a:r>
          <a:endParaRPr lang="sr-Latn-RS" sz="1400" dirty="0"/>
        </a:p>
      </dgm:t>
    </dgm:pt>
    <dgm:pt modelId="{3DEB440E-5EF0-4FAC-BD2B-F4858A1E17D6}" type="parTrans" cxnId="{6C640DDE-0FE9-4289-AA14-4A73A5213F4D}">
      <dgm:prSet/>
      <dgm:spPr/>
      <dgm:t>
        <a:bodyPr/>
        <a:lstStyle/>
        <a:p>
          <a:endParaRPr lang="sr-Latn-RS"/>
        </a:p>
      </dgm:t>
    </dgm:pt>
    <dgm:pt modelId="{731C9BB4-B313-44BA-A96C-6F224C3FB222}" type="sibTrans" cxnId="{6C640DDE-0FE9-4289-AA14-4A73A5213F4D}">
      <dgm:prSet/>
      <dgm:spPr/>
      <dgm:t>
        <a:bodyPr/>
        <a:lstStyle/>
        <a:p>
          <a:endParaRPr lang="sr-Latn-RS"/>
        </a:p>
      </dgm:t>
    </dgm:pt>
    <dgm:pt modelId="{CDA4F03A-5DC6-4421-AB4F-1CC392012E7A}">
      <dgm:prSet phldrT="[Text]"/>
      <dgm:spPr/>
      <dgm:t>
        <a:bodyPr/>
        <a:lstStyle/>
        <a:p>
          <a:r>
            <a:rPr lang="sr-Latn-RS" dirty="0" smtClean="0"/>
            <a:t>7</a:t>
          </a:r>
          <a:endParaRPr lang="sr-Latn-RS" dirty="0"/>
        </a:p>
      </dgm:t>
    </dgm:pt>
    <dgm:pt modelId="{0D3B8D8A-422F-493F-A489-E43077F5630D}" type="parTrans" cxnId="{03958A26-B159-4BAA-A16A-601EFFDE87FE}">
      <dgm:prSet/>
      <dgm:spPr/>
      <dgm:t>
        <a:bodyPr/>
        <a:lstStyle/>
        <a:p>
          <a:endParaRPr lang="sr-Latn-RS"/>
        </a:p>
      </dgm:t>
    </dgm:pt>
    <dgm:pt modelId="{94990010-C9B2-4888-9085-300868A92548}" type="sibTrans" cxnId="{03958A26-B159-4BAA-A16A-601EFFDE87FE}">
      <dgm:prSet/>
      <dgm:spPr/>
      <dgm:t>
        <a:bodyPr/>
        <a:lstStyle/>
        <a:p>
          <a:endParaRPr lang="sr-Latn-RS"/>
        </a:p>
      </dgm:t>
    </dgm:pt>
    <dgm:pt modelId="{3845434A-D329-49B1-831B-0CF79519795F}">
      <dgm:prSet phldrT="[Text]"/>
      <dgm:spPr/>
      <dgm:t>
        <a:bodyPr/>
        <a:lstStyle/>
        <a:p>
          <a:r>
            <a:rPr lang="sr-Latn-RS" dirty="0" smtClean="0"/>
            <a:t> </a:t>
          </a:r>
          <a:r>
            <a:rPr lang="sr-Latn-RS" b="1" dirty="0" smtClean="0">
              <a:solidFill>
                <a:srgbClr val="22AC29"/>
              </a:solidFill>
            </a:rPr>
            <a:t>Fleksibilna primena ISA</a:t>
          </a:r>
          <a:endParaRPr lang="sr-Latn-RS" b="1" dirty="0">
            <a:solidFill>
              <a:srgbClr val="22AC29"/>
            </a:solidFill>
          </a:endParaRPr>
        </a:p>
      </dgm:t>
    </dgm:pt>
    <dgm:pt modelId="{72AE2F0D-8658-4F50-BBAB-3966CBED2F0C}" type="parTrans" cxnId="{35DAE713-64F3-4BA9-9B90-427F859ECEA6}">
      <dgm:prSet/>
      <dgm:spPr/>
      <dgm:t>
        <a:bodyPr/>
        <a:lstStyle/>
        <a:p>
          <a:endParaRPr lang="sr-Latn-RS"/>
        </a:p>
      </dgm:t>
    </dgm:pt>
    <dgm:pt modelId="{FBA122CB-5F2F-4115-B203-8D6115008514}" type="sibTrans" cxnId="{35DAE713-64F3-4BA9-9B90-427F859ECEA6}">
      <dgm:prSet/>
      <dgm:spPr/>
      <dgm:t>
        <a:bodyPr/>
        <a:lstStyle/>
        <a:p>
          <a:endParaRPr lang="sr-Latn-RS"/>
        </a:p>
      </dgm:t>
    </dgm:pt>
    <dgm:pt modelId="{4AAF1602-74EB-4750-9754-E146E6A5000D}">
      <dgm:prSet phldrT="[Text]"/>
      <dgm:spPr/>
      <dgm:t>
        <a:bodyPr/>
        <a:lstStyle/>
        <a:p>
          <a:r>
            <a:rPr lang="sr-Latn-RS" dirty="0" smtClean="0"/>
            <a:t>Primereno </a:t>
          </a:r>
          <a:r>
            <a:rPr lang="sr-Latn-RS" dirty="0" smtClean="0"/>
            <a:t>veličini i statusu</a:t>
          </a:r>
          <a:endParaRPr lang="sr-Latn-RS" dirty="0"/>
        </a:p>
      </dgm:t>
    </dgm:pt>
    <dgm:pt modelId="{5EB79F84-F86E-42A0-8CBA-FE719A24E952}" type="parTrans" cxnId="{CE694FBA-4036-4AEF-A705-73F418DFC9A0}">
      <dgm:prSet/>
      <dgm:spPr/>
      <dgm:t>
        <a:bodyPr/>
        <a:lstStyle/>
        <a:p>
          <a:endParaRPr lang="sr-Latn-RS"/>
        </a:p>
      </dgm:t>
    </dgm:pt>
    <dgm:pt modelId="{786DF254-44A8-4055-8EFA-696E79370D96}" type="sibTrans" cxnId="{CE694FBA-4036-4AEF-A705-73F418DFC9A0}">
      <dgm:prSet/>
      <dgm:spPr/>
      <dgm:t>
        <a:bodyPr/>
        <a:lstStyle/>
        <a:p>
          <a:endParaRPr lang="sr-Latn-RS"/>
        </a:p>
      </dgm:t>
    </dgm:pt>
    <dgm:pt modelId="{B1F70BD3-D13C-4E27-9669-B641CA3D06C8}" type="pres">
      <dgm:prSet presAssocID="{55156629-06F5-49DC-B51B-5DDB9E2A464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82EA3C8B-511F-4BCD-B324-56D905DD23D6}" type="pres">
      <dgm:prSet presAssocID="{2658046D-C842-4C45-8996-D5701E3B99E4}" presName="composite" presStyleCnt="0"/>
      <dgm:spPr/>
    </dgm:pt>
    <dgm:pt modelId="{8265E73E-DAF3-4F5F-8400-303CC9D4A811}" type="pres">
      <dgm:prSet presAssocID="{2658046D-C842-4C45-8996-D5701E3B99E4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2F160E1-4BBA-46C0-B6F5-1920EDF8CD32}" type="pres">
      <dgm:prSet presAssocID="{2658046D-C842-4C45-8996-D5701E3B99E4}" presName="Parent" presStyleLbl="alignNode1" presStyleIdx="0" presStyleCnt="4" custLinFactNeighborX="-61110" custLinFactNeighborY="-22189">
        <dgm:presLayoutVars>
          <dgm:chMax val="3"/>
          <dgm:chPref val="3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71F27D87-8C92-4C8B-9E97-52B7098E89BE}" type="pres">
      <dgm:prSet presAssocID="{2658046D-C842-4C45-8996-D5701E3B99E4}" presName="Accent" presStyleLbl="parChTrans1D1" presStyleIdx="0" presStyleCnt="4"/>
      <dgm:spPr/>
    </dgm:pt>
    <dgm:pt modelId="{FA6601EC-4C81-4B96-BCE2-E1E72194F7B1}" type="pres">
      <dgm:prSet presAssocID="{2658046D-C842-4C45-8996-D5701E3B99E4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B549862-6046-4014-87FE-4AAFBF4CF9DF}" type="pres">
      <dgm:prSet presAssocID="{4E2449B8-8733-4AC1-B8D2-5B13B06628C4}" presName="sibTrans" presStyleCnt="0"/>
      <dgm:spPr/>
    </dgm:pt>
    <dgm:pt modelId="{4A9FC212-5572-4039-9208-93914B2C07A4}" type="pres">
      <dgm:prSet presAssocID="{456FFEDE-0432-4B93-8634-D010A4A3C49F}" presName="composite" presStyleCnt="0"/>
      <dgm:spPr/>
    </dgm:pt>
    <dgm:pt modelId="{13EAB357-DB0F-44E8-9CFA-6F74F7546545}" type="pres">
      <dgm:prSet presAssocID="{456FFEDE-0432-4B93-8634-D010A4A3C49F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37EADEA-C9BD-4303-872B-1A3381C10674}" type="pres">
      <dgm:prSet presAssocID="{456FFEDE-0432-4B93-8634-D010A4A3C49F}" presName="Parent" presStyleLbl="alignNode1" presStyleIdx="1" presStyleCnt="4">
        <dgm:presLayoutVars>
          <dgm:chMax val="3"/>
          <dgm:chPref val="3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ABF185CA-00DB-4BF7-8DBC-7A0C1BDD19C8}" type="pres">
      <dgm:prSet presAssocID="{456FFEDE-0432-4B93-8634-D010A4A3C49F}" presName="Accent" presStyleLbl="parChTrans1D1" presStyleIdx="1" presStyleCnt="4"/>
      <dgm:spPr/>
    </dgm:pt>
    <dgm:pt modelId="{02A24A8A-F4CF-48BF-A024-9156316B6D2F}" type="pres">
      <dgm:prSet presAssocID="{456FFEDE-0432-4B93-8634-D010A4A3C49F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B6A1EB5-42E9-4691-B6E3-6BB718FBB22C}" type="pres">
      <dgm:prSet presAssocID="{4DAE8A4F-7239-4463-ABDB-F9AB8C269A29}" presName="sibTrans" presStyleCnt="0"/>
      <dgm:spPr/>
    </dgm:pt>
    <dgm:pt modelId="{068BC909-9179-4AF2-AE62-1E2BBA8FAD4B}" type="pres">
      <dgm:prSet presAssocID="{D4019A60-6B8D-41A0-A64E-AD1605D266D1}" presName="composite" presStyleCnt="0"/>
      <dgm:spPr/>
    </dgm:pt>
    <dgm:pt modelId="{40AEDCDA-4C99-4C02-A0AD-6386E2E363B8}" type="pres">
      <dgm:prSet presAssocID="{D4019A60-6B8D-41A0-A64E-AD1605D266D1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5B2C306-11D6-400D-AC21-551DD8975772}" type="pres">
      <dgm:prSet presAssocID="{D4019A60-6B8D-41A0-A64E-AD1605D266D1}" presName="Parent" presStyleLbl="alignNode1" presStyleIdx="2" presStyleCnt="4">
        <dgm:presLayoutVars>
          <dgm:chMax val="3"/>
          <dgm:chPref val="3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sr-Latn-RS"/>
        </a:p>
      </dgm:t>
    </dgm:pt>
    <dgm:pt modelId="{C771EFA5-9A3C-423E-A1F2-1146209E94B1}" type="pres">
      <dgm:prSet presAssocID="{D4019A60-6B8D-41A0-A64E-AD1605D266D1}" presName="Accent" presStyleLbl="parChTrans1D1" presStyleIdx="2" presStyleCnt="4"/>
      <dgm:spPr/>
    </dgm:pt>
    <dgm:pt modelId="{2168AD33-BDA1-404E-98E8-F01E786F545E}" type="pres">
      <dgm:prSet presAssocID="{D4019A60-6B8D-41A0-A64E-AD1605D266D1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20995E6-D9A4-4D34-815B-BDEAF56F36C3}" type="pres">
      <dgm:prSet presAssocID="{76EBB5A6-57D3-48B6-84B4-2A8772223598}" presName="sibTrans" presStyleCnt="0"/>
      <dgm:spPr/>
    </dgm:pt>
    <dgm:pt modelId="{715DA569-5DC8-432B-8F8A-9777AF54B6BC}" type="pres">
      <dgm:prSet presAssocID="{CDA4F03A-5DC6-4421-AB4F-1CC392012E7A}" presName="composite" presStyleCnt="0"/>
      <dgm:spPr/>
    </dgm:pt>
    <dgm:pt modelId="{0E7DABC0-9A3D-4222-8C99-3D8A2D69D339}" type="pres">
      <dgm:prSet presAssocID="{CDA4F03A-5DC6-4421-AB4F-1CC392012E7A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B5BDFE8-E79A-4D7B-9BB2-1CB5597F7758}" type="pres">
      <dgm:prSet presAssocID="{CDA4F03A-5DC6-4421-AB4F-1CC392012E7A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07B10F7-AD70-44F0-9173-ED244F655750}" type="pres">
      <dgm:prSet presAssocID="{CDA4F03A-5DC6-4421-AB4F-1CC392012E7A}" presName="Accent" presStyleLbl="parChTrans1D1" presStyleIdx="3" presStyleCnt="4"/>
      <dgm:spPr/>
    </dgm:pt>
    <dgm:pt modelId="{C96DC861-B861-46B0-90A6-A0DDEC697345}" type="pres">
      <dgm:prSet presAssocID="{CDA4F03A-5DC6-4421-AB4F-1CC392012E7A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64898124-5B9A-468A-A777-859A00C1BEE3}" type="presOf" srcId="{55156629-06F5-49DC-B51B-5DDB9E2A4642}" destId="{B1F70BD3-D13C-4E27-9669-B641CA3D06C8}" srcOrd="0" destOrd="0" presId="urn:microsoft.com/office/officeart/2011/layout/TabList"/>
    <dgm:cxn modelId="{7BDB8C2B-44CB-4666-8029-745245B945C7}" type="presOf" srcId="{3845434A-D329-49B1-831B-0CF79519795F}" destId="{0E7DABC0-9A3D-4222-8C99-3D8A2D69D339}" srcOrd="0" destOrd="0" presId="urn:microsoft.com/office/officeart/2011/layout/TabList"/>
    <dgm:cxn modelId="{C9B0974D-37B6-4CB4-AFB1-E5D0AE0F9108}" type="presOf" srcId="{D4019A60-6B8D-41A0-A64E-AD1605D266D1}" destId="{75B2C306-11D6-400D-AC21-551DD8975772}" srcOrd="0" destOrd="0" presId="urn:microsoft.com/office/officeart/2011/layout/TabList"/>
    <dgm:cxn modelId="{CE694FBA-4036-4AEF-A705-73F418DFC9A0}" srcId="{CDA4F03A-5DC6-4421-AB4F-1CC392012E7A}" destId="{4AAF1602-74EB-4750-9754-E146E6A5000D}" srcOrd="1" destOrd="0" parTransId="{5EB79F84-F86E-42A0-8CBA-FE719A24E952}" sibTransId="{786DF254-44A8-4055-8EFA-696E79370D96}"/>
    <dgm:cxn modelId="{156AB7C1-13CD-4DDB-8655-42FFAE000EE0}" type="presOf" srcId="{589E5AD9-94B2-4685-8726-9DDCB4B8E07E}" destId="{02A24A8A-F4CF-48BF-A024-9156316B6D2F}" srcOrd="0" destOrd="0" presId="urn:microsoft.com/office/officeart/2011/layout/TabList"/>
    <dgm:cxn modelId="{491FBE53-9783-410B-883F-B45D1AF5BCF4}" type="presOf" srcId="{8BD0FF2E-3AD0-445B-B970-73CB44818416}" destId="{02A24A8A-F4CF-48BF-A024-9156316B6D2F}" srcOrd="0" destOrd="1" presId="urn:microsoft.com/office/officeart/2011/layout/TabList"/>
    <dgm:cxn modelId="{5D6BAFC3-7D04-41C5-857A-8ADF1C961714}" type="presOf" srcId="{6222AD35-53B6-4181-998E-80CA81083EC0}" destId="{8265E73E-DAF3-4F5F-8400-303CC9D4A811}" srcOrd="0" destOrd="0" presId="urn:microsoft.com/office/officeart/2011/layout/TabList"/>
    <dgm:cxn modelId="{5D9823C1-658E-455F-915A-D82DC69BA4B7}" srcId="{D4019A60-6B8D-41A0-A64E-AD1605D266D1}" destId="{CF4A98F2-73FB-4BC7-BB99-835CE6E1E4AB}" srcOrd="0" destOrd="0" parTransId="{2A190EA4-9D13-4BB1-8CBA-FFB5FB76C682}" sibTransId="{A3F2EE4E-284D-46E2-B7EF-6F3809061E9F}"/>
    <dgm:cxn modelId="{0EAE5284-7C44-4AD6-A5B3-4B4533CB71DE}" srcId="{456FFEDE-0432-4B93-8634-D010A4A3C49F}" destId="{8BD0FF2E-3AD0-445B-B970-73CB44818416}" srcOrd="2" destOrd="0" parTransId="{ADAAF08A-3A76-4EBA-9451-DA6A8C461948}" sibTransId="{C25C225F-CEFF-478F-80A9-10032973B8CC}"/>
    <dgm:cxn modelId="{3F8779CE-2AAD-4A29-BBBD-3DC465BDEB5F}" type="presOf" srcId="{4AAF1602-74EB-4750-9754-E146E6A5000D}" destId="{C96DC861-B861-46B0-90A6-A0DDEC697345}" srcOrd="0" destOrd="0" presId="urn:microsoft.com/office/officeart/2011/layout/TabList"/>
    <dgm:cxn modelId="{2814ADDE-6099-4598-92C0-235674DCACEE}" type="presOf" srcId="{456FFEDE-0432-4B93-8634-D010A4A3C49F}" destId="{B37EADEA-C9BD-4303-872B-1A3381C10674}" srcOrd="0" destOrd="0" presId="urn:microsoft.com/office/officeart/2011/layout/TabList"/>
    <dgm:cxn modelId="{4EF6803A-0220-4234-A759-A1B5BB304CFC}" srcId="{456FFEDE-0432-4B93-8634-D010A4A3C49F}" destId="{589E5AD9-94B2-4685-8726-9DDCB4B8E07E}" srcOrd="1" destOrd="0" parTransId="{5C2D3D74-C5FF-4669-B8E2-BACFF3655B5D}" sibTransId="{20DDE813-580D-4293-BC0E-8767A0E863AE}"/>
    <dgm:cxn modelId="{6C640DDE-0FE9-4289-AA14-4A73A5213F4D}" srcId="{2658046D-C842-4C45-8996-D5701E3B99E4}" destId="{165E4FCA-829C-4520-880A-AE047A627C24}" srcOrd="2" destOrd="0" parTransId="{3DEB440E-5EF0-4FAC-BD2B-F4858A1E17D6}" sibTransId="{731C9BB4-B313-44BA-A96C-6F224C3FB222}"/>
    <dgm:cxn modelId="{79679D0E-9723-4641-B39B-93A065EE1EC9}" type="presOf" srcId="{CF4A98F2-73FB-4BC7-BB99-835CE6E1E4AB}" destId="{40AEDCDA-4C99-4C02-A0AD-6386E2E363B8}" srcOrd="0" destOrd="0" presId="urn:microsoft.com/office/officeart/2011/layout/TabList"/>
    <dgm:cxn modelId="{342D5602-CD57-4595-8E67-5CCC2DDF3328}" type="presOf" srcId="{632A4D3B-0417-40D9-B62F-581C0600F54C}" destId="{2168AD33-BDA1-404E-98E8-F01E786F545E}" srcOrd="0" destOrd="0" presId="urn:microsoft.com/office/officeart/2011/layout/TabList"/>
    <dgm:cxn modelId="{DF9335D9-0A81-4BCC-858C-2C50E0BFA194}" type="presOf" srcId="{DB11751D-30FB-4C14-A55C-F8D19E0CEE5D}" destId="{FA6601EC-4C81-4B96-BCE2-E1E72194F7B1}" srcOrd="0" destOrd="0" presId="urn:microsoft.com/office/officeart/2011/layout/TabList"/>
    <dgm:cxn modelId="{26706107-981E-4D59-84E3-4DA132DDF205}" srcId="{55156629-06F5-49DC-B51B-5DDB9E2A4642}" destId="{D4019A60-6B8D-41A0-A64E-AD1605D266D1}" srcOrd="2" destOrd="0" parTransId="{0C8AEBA3-69A2-4BE4-AB2B-43DE2130B386}" sibTransId="{76EBB5A6-57D3-48B6-84B4-2A8772223598}"/>
    <dgm:cxn modelId="{96834EA6-AF0E-4C54-946B-B821C06850FE}" srcId="{2658046D-C842-4C45-8996-D5701E3B99E4}" destId="{6222AD35-53B6-4181-998E-80CA81083EC0}" srcOrd="0" destOrd="0" parTransId="{A531EF2E-4D9B-4916-A5B5-449C567E9A55}" sibTransId="{1DFC7031-5ED6-4CD5-B5C5-B3787A795733}"/>
    <dgm:cxn modelId="{35DAE713-64F3-4BA9-9B90-427F859ECEA6}" srcId="{CDA4F03A-5DC6-4421-AB4F-1CC392012E7A}" destId="{3845434A-D329-49B1-831B-0CF79519795F}" srcOrd="0" destOrd="0" parTransId="{72AE2F0D-8658-4F50-BBAB-3966CBED2F0C}" sibTransId="{FBA122CB-5F2F-4115-B203-8D6115008514}"/>
    <dgm:cxn modelId="{8861DB83-F77A-4CCB-AE05-5515D3C527EE}" type="presOf" srcId="{2658046D-C842-4C45-8996-D5701E3B99E4}" destId="{82F160E1-4BBA-46C0-B6F5-1920EDF8CD32}" srcOrd="0" destOrd="0" presId="urn:microsoft.com/office/officeart/2011/layout/TabList"/>
    <dgm:cxn modelId="{6DABE57B-CD3C-4EA2-99E9-133504401A74}" srcId="{D4019A60-6B8D-41A0-A64E-AD1605D266D1}" destId="{632A4D3B-0417-40D9-B62F-581C0600F54C}" srcOrd="1" destOrd="0" parTransId="{295E568E-99BE-4467-8901-F0E51138088A}" sibTransId="{1B6F2C35-3EFC-4C1C-BFA4-198BE299DF03}"/>
    <dgm:cxn modelId="{DE3BF0B2-A7BC-4917-A23F-C5B14B016657}" type="presOf" srcId="{165E4FCA-829C-4520-880A-AE047A627C24}" destId="{FA6601EC-4C81-4B96-BCE2-E1E72194F7B1}" srcOrd="0" destOrd="1" presId="urn:microsoft.com/office/officeart/2011/layout/TabList"/>
    <dgm:cxn modelId="{3FFA91D5-850B-47F4-A46C-6730FAA68CDB}" type="presOf" srcId="{D837D288-F0BE-4E4A-A321-11D8136609E6}" destId="{13EAB357-DB0F-44E8-9CFA-6F74F7546545}" srcOrd="0" destOrd="0" presId="urn:microsoft.com/office/officeart/2011/layout/TabList"/>
    <dgm:cxn modelId="{03958A26-B159-4BAA-A16A-601EFFDE87FE}" srcId="{55156629-06F5-49DC-B51B-5DDB9E2A4642}" destId="{CDA4F03A-5DC6-4421-AB4F-1CC392012E7A}" srcOrd="3" destOrd="0" parTransId="{0D3B8D8A-422F-493F-A489-E43077F5630D}" sibTransId="{94990010-C9B2-4888-9085-300868A92548}"/>
    <dgm:cxn modelId="{7634C429-3629-4267-983F-68190CD85FC0}" srcId="{2658046D-C842-4C45-8996-D5701E3B99E4}" destId="{DB11751D-30FB-4C14-A55C-F8D19E0CEE5D}" srcOrd="1" destOrd="0" parTransId="{43E1D8B9-C212-46AB-8290-01F0F485F8CC}" sibTransId="{7C062FF7-0452-431A-B175-F15103159082}"/>
    <dgm:cxn modelId="{5182D0E6-C551-43FF-A68C-059A8C0020A6}" srcId="{55156629-06F5-49DC-B51B-5DDB9E2A4642}" destId="{2658046D-C842-4C45-8996-D5701E3B99E4}" srcOrd="0" destOrd="0" parTransId="{9465864D-E72A-46EB-9A5E-217312A5B6AE}" sibTransId="{4E2449B8-8733-4AC1-B8D2-5B13B06628C4}"/>
    <dgm:cxn modelId="{C542D28E-FD30-48DC-AEBA-16F478D8725E}" srcId="{456FFEDE-0432-4B93-8634-D010A4A3C49F}" destId="{D837D288-F0BE-4E4A-A321-11D8136609E6}" srcOrd="0" destOrd="0" parTransId="{9BE4E36B-3502-4449-ADB2-E86A65F8A78C}" sibTransId="{3E45C2CE-E920-48B4-A946-CF9A0BD4E5ED}"/>
    <dgm:cxn modelId="{2390A517-5897-4787-8399-E95BE1628D61}" srcId="{55156629-06F5-49DC-B51B-5DDB9E2A4642}" destId="{456FFEDE-0432-4B93-8634-D010A4A3C49F}" srcOrd="1" destOrd="0" parTransId="{C91F994C-5A13-454B-BC89-6E1C8C35BDF0}" sibTransId="{4DAE8A4F-7239-4463-ABDB-F9AB8C269A29}"/>
    <dgm:cxn modelId="{70A19BC6-DC18-4798-B0C1-40FB33B7E054}" type="presOf" srcId="{CDA4F03A-5DC6-4421-AB4F-1CC392012E7A}" destId="{AB5BDFE8-E79A-4D7B-9BB2-1CB5597F7758}" srcOrd="0" destOrd="0" presId="urn:microsoft.com/office/officeart/2011/layout/TabList"/>
    <dgm:cxn modelId="{A8919CE9-45E6-4802-BC7C-7C6603D5CE84}" type="presParOf" srcId="{B1F70BD3-D13C-4E27-9669-B641CA3D06C8}" destId="{82EA3C8B-511F-4BCD-B324-56D905DD23D6}" srcOrd="0" destOrd="0" presId="urn:microsoft.com/office/officeart/2011/layout/TabList"/>
    <dgm:cxn modelId="{8CADCA2E-7E3D-4687-A4B9-0BAA9F7F63F5}" type="presParOf" srcId="{82EA3C8B-511F-4BCD-B324-56D905DD23D6}" destId="{8265E73E-DAF3-4F5F-8400-303CC9D4A811}" srcOrd="0" destOrd="0" presId="urn:microsoft.com/office/officeart/2011/layout/TabList"/>
    <dgm:cxn modelId="{44AFDC44-2140-4D15-9142-4208ADE8B85D}" type="presParOf" srcId="{82EA3C8B-511F-4BCD-B324-56D905DD23D6}" destId="{82F160E1-4BBA-46C0-B6F5-1920EDF8CD32}" srcOrd="1" destOrd="0" presId="urn:microsoft.com/office/officeart/2011/layout/TabList"/>
    <dgm:cxn modelId="{130FE129-EE70-4010-B583-4D007D6ED9C2}" type="presParOf" srcId="{82EA3C8B-511F-4BCD-B324-56D905DD23D6}" destId="{71F27D87-8C92-4C8B-9E97-52B7098E89BE}" srcOrd="2" destOrd="0" presId="urn:microsoft.com/office/officeart/2011/layout/TabList"/>
    <dgm:cxn modelId="{36894531-CA00-4514-8EE1-A48D5B50A7F9}" type="presParOf" srcId="{B1F70BD3-D13C-4E27-9669-B641CA3D06C8}" destId="{FA6601EC-4C81-4B96-BCE2-E1E72194F7B1}" srcOrd="1" destOrd="0" presId="urn:microsoft.com/office/officeart/2011/layout/TabList"/>
    <dgm:cxn modelId="{2E8D880A-8191-4C5E-8D95-F53B9D4465A5}" type="presParOf" srcId="{B1F70BD3-D13C-4E27-9669-B641CA3D06C8}" destId="{1B549862-6046-4014-87FE-4AAFBF4CF9DF}" srcOrd="2" destOrd="0" presId="urn:microsoft.com/office/officeart/2011/layout/TabList"/>
    <dgm:cxn modelId="{28C8EFE2-BD26-4305-BCBB-E65C43BB3931}" type="presParOf" srcId="{B1F70BD3-D13C-4E27-9669-B641CA3D06C8}" destId="{4A9FC212-5572-4039-9208-93914B2C07A4}" srcOrd="3" destOrd="0" presId="urn:microsoft.com/office/officeart/2011/layout/TabList"/>
    <dgm:cxn modelId="{4FE2B70B-2483-4EF7-96C2-C8FE73EE6D00}" type="presParOf" srcId="{4A9FC212-5572-4039-9208-93914B2C07A4}" destId="{13EAB357-DB0F-44E8-9CFA-6F74F7546545}" srcOrd="0" destOrd="0" presId="urn:microsoft.com/office/officeart/2011/layout/TabList"/>
    <dgm:cxn modelId="{69A4E41D-BC29-4E5D-BBC4-500EB219E81E}" type="presParOf" srcId="{4A9FC212-5572-4039-9208-93914B2C07A4}" destId="{B37EADEA-C9BD-4303-872B-1A3381C10674}" srcOrd="1" destOrd="0" presId="urn:microsoft.com/office/officeart/2011/layout/TabList"/>
    <dgm:cxn modelId="{8C4B1333-DC79-4DC1-8E0C-7A36438EE8E3}" type="presParOf" srcId="{4A9FC212-5572-4039-9208-93914B2C07A4}" destId="{ABF185CA-00DB-4BF7-8DBC-7A0C1BDD19C8}" srcOrd="2" destOrd="0" presId="urn:microsoft.com/office/officeart/2011/layout/TabList"/>
    <dgm:cxn modelId="{D317F0F3-6DD6-4EAC-A373-2F6BB591A18F}" type="presParOf" srcId="{B1F70BD3-D13C-4E27-9669-B641CA3D06C8}" destId="{02A24A8A-F4CF-48BF-A024-9156316B6D2F}" srcOrd="4" destOrd="0" presId="urn:microsoft.com/office/officeart/2011/layout/TabList"/>
    <dgm:cxn modelId="{CD02713F-9FD4-46FA-8363-B0B8324A21B8}" type="presParOf" srcId="{B1F70BD3-D13C-4E27-9669-B641CA3D06C8}" destId="{EB6A1EB5-42E9-4691-B6E3-6BB718FBB22C}" srcOrd="5" destOrd="0" presId="urn:microsoft.com/office/officeart/2011/layout/TabList"/>
    <dgm:cxn modelId="{2EE1AAB5-5903-4D2C-918A-FB1AC90BAA9D}" type="presParOf" srcId="{B1F70BD3-D13C-4E27-9669-B641CA3D06C8}" destId="{068BC909-9179-4AF2-AE62-1E2BBA8FAD4B}" srcOrd="6" destOrd="0" presId="urn:microsoft.com/office/officeart/2011/layout/TabList"/>
    <dgm:cxn modelId="{6284D5C4-DD59-4961-B0C9-105041486213}" type="presParOf" srcId="{068BC909-9179-4AF2-AE62-1E2BBA8FAD4B}" destId="{40AEDCDA-4C99-4C02-A0AD-6386E2E363B8}" srcOrd="0" destOrd="0" presId="urn:microsoft.com/office/officeart/2011/layout/TabList"/>
    <dgm:cxn modelId="{C8DD9084-3CDC-4CB5-A60F-09A3425E10A0}" type="presParOf" srcId="{068BC909-9179-4AF2-AE62-1E2BBA8FAD4B}" destId="{75B2C306-11D6-400D-AC21-551DD8975772}" srcOrd="1" destOrd="0" presId="urn:microsoft.com/office/officeart/2011/layout/TabList"/>
    <dgm:cxn modelId="{40F3B553-5014-46AE-84DD-6169ABA44051}" type="presParOf" srcId="{068BC909-9179-4AF2-AE62-1E2BBA8FAD4B}" destId="{C771EFA5-9A3C-423E-A1F2-1146209E94B1}" srcOrd="2" destOrd="0" presId="urn:microsoft.com/office/officeart/2011/layout/TabList"/>
    <dgm:cxn modelId="{E6022EC1-2000-4DA0-9F93-B08FB36B567E}" type="presParOf" srcId="{B1F70BD3-D13C-4E27-9669-B641CA3D06C8}" destId="{2168AD33-BDA1-404E-98E8-F01E786F545E}" srcOrd="7" destOrd="0" presId="urn:microsoft.com/office/officeart/2011/layout/TabList"/>
    <dgm:cxn modelId="{6FA6543A-6495-4510-B8F0-9C6C6C9ADBCB}" type="presParOf" srcId="{B1F70BD3-D13C-4E27-9669-B641CA3D06C8}" destId="{520995E6-D9A4-4D34-815B-BDEAF56F36C3}" srcOrd="8" destOrd="0" presId="urn:microsoft.com/office/officeart/2011/layout/TabList"/>
    <dgm:cxn modelId="{ECC4D033-1677-4A8D-9D04-1D3469A9C0BB}" type="presParOf" srcId="{B1F70BD3-D13C-4E27-9669-B641CA3D06C8}" destId="{715DA569-5DC8-432B-8F8A-9777AF54B6BC}" srcOrd="9" destOrd="0" presId="urn:microsoft.com/office/officeart/2011/layout/TabList"/>
    <dgm:cxn modelId="{6315F161-6715-4D6E-B2C8-A40BB6929DA2}" type="presParOf" srcId="{715DA569-5DC8-432B-8F8A-9777AF54B6BC}" destId="{0E7DABC0-9A3D-4222-8C99-3D8A2D69D339}" srcOrd="0" destOrd="0" presId="urn:microsoft.com/office/officeart/2011/layout/TabList"/>
    <dgm:cxn modelId="{0EE4CCD4-78BD-4CBA-A4BC-E1507B72CEDD}" type="presParOf" srcId="{715DA569-5DC8-432B-8F8A-9777AF54B6BC}" destId="{AB5BDFE8-E79A-4D7B-9BB2-1CB5597F7758}" srcOrd="1" destOrd="0" presId="urn:microsoft.com/office/officeart/2011/layout/TabList"/>
    <dgm:cxn modelId="{64D84AC0-4730-412F-88DA-A0C7A735EC5B}" type="presParOf" srcId="{715DA569-5DC8-432B-8F8A-9777AF54B6BC}" destId="{F07B10F7-AD70-44F0-9173-ED244F655750}" srcOrd="2" destOrd="0" presId="urn:microsoft.com/office/officeart/2011/layout/TabList"/>
    <dgm:cxn modelId="{76910424-3891-493E-B84E-C37D10A19997}" type="presParOf" srcId="{B1F70BD3-D13C-4E27-9669-B641CA3D06C8}" destId="{C96DC861-B861-46B0-90A6-A0DDEC697345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6CCCE6-3FC5-4A83-9A37-80FFF57942D2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r-Latn-RS"/>
        </a:p>
      </dgm:t>
    </dgm:pt>
    <dgm:pt modelId="{DC5EE8D2-C839-44BF-8FCC-47772BB584CF}">
      <dgm:prSet phldrT="[Text]" custT="1"/>
      <dgm:spPr/>
      <dgm:t>
        <a:bodyPr/>
        <a:lstStyle/>
        <a:p>
          <a:r>
            <a:rPr lang="sr-Latn-RS" sz="2400" dirty="0" smtClean="0"/>
            <a:t>Izmene</a:t>
          </a:r>
          <a:endParaRPr lang="sr-Latn-RS" sz="2400" dirty="0"/>
        </a:p>
      </dgm:t>
    </dgm:pt>
    <dgm:pt modelId="{E45CA50F-1155-472F-9227-76B6268FB88E}" type="parTrans" cxnId="{912839E3-0FD9-473C-A4DA-832F820F2D46}">
      <dgm:prSet/>
      <dgm:spPr/>
      <dgm:t>
        <a:bodyPr/>
        <a:lstStyle/>
        <a:p>
          <a:endParaRPr lang="sr-Latn-RS"/>
        </a:p>
      </dgm:t>
    </dgm:pt>
    <dgm:pt modelId="{FCBB241D-49D4-4C4B-A38C-1AB4CA24036E}" type="sibTrans" cxnId="{912839E3-0FD9-473C-A4DA-832F820F2D46}">
      <dgm:prSet/>
      <dgm:spPr/>
      <dgm:t>
        <a:bodyPr/>
        <a:lstStyle/>
        <a:p>
          <a:endParaRPr lang="sr-Latn-RS"/>
        </a:p>
      </dgm:t>
    </dgm:pt>
    <dgm:pt modelId="{FD0F5997-8657-444B-9024-5D9CDB1A9B17}">
      <dgm:prSet phldrT="[Text]"/>
      <dgm:spPr/>
      <dgm:t>
        <a:bodyPr/>
        <a:lstStyle/>
        <a:p>
          <a:r>
            <a:rPr lang="sr-Latn-RS" dirty="0" smtClean="0"/>
            <a:t>Novi standard</a:t>
          </a:r>
          <a:endParaRPr lang="sr-Latn-RS" dirty="0"/>
        </a:p>
      </dgm:t>
    </dgm:pt>
    <dgm:pt modelId="{6BC98534-54A0-4DB7-81DC-A53F34D5AF3A}" type="parTrans" cxnId="{6E0D55F3-7CBD-462E-B45C-2CBA8511CC7A}">
      <dgm:prSet/>
      <dgm:spPr/>
      <dgm:t>
        <a:bodyPr/>
        <a:lstStyle/>
        <a:p>
          <a:endParaRPr lang="sr-Latn-RS"/>
        </a:p>
      </dgm:t>
    </dgm:pt>
    <dgm:pt modelId="{F37776CF-59CC-4DFE-96B2-EC739FF1DAFD}" type="sibTrans" cxnId="{6E0D55F3-7CBD-462E-B45C-2CBA8511CC7A}">
      <dgm:prSet/>
      <dgm:spPr/>
      <dgm:t>
        <a:bodyPr/>
        <a:lstStyle/>
        <a:p>
          <a:endParaRPr lang="sr-Latn-RS"/>
        </a:p>
      </dgm:t>
    </dgm:pt>
    <dgm:pt modelId="{850118D2-E4C2-4B53-A35C-6A21191BF6A6}">
      <dgm:prSet phldrT="[Text]"/>
      <dgm:spPr/>
      <dgm:t>
        <a:bodyPr/>
        <a:lstStyle/>
        <a:p>
          <a:r>
            <a:rPr lang="sr-Latn-RS" dirty="0" smtClean="0"/>
            <a:t>Novi Izveštaj revizora</a:t>
          </a:r>
          <a:endParaRPr lang="sr-Latn-RS" dirty="0"/>
        </a:p>
      </dgm:t>
    </dgm:pt>
    <dgm:pt modelId="{A3965CFE-379F-4ABF-86DA-AED940F5A29A}" type="parTrans" cxnId="{17D16776-27EC-4F8E-BF42-29BD6B228B8C}">
      <dgm:prSet/>
      <dgm:spPr/>
      <dgm:t>
        <a:bodyPr/>
        <a:lstStyle/>
        <a:p>
          <a:endParaRPr lang="sr-Latn-RS"/>
        </a:p>
      </dgm:t>
    </dgm:pt>
    <dgm:pt modelId="{04AA2438-74F3-4BF8-B710-80BEBAF1CAB6}" type="sibTrans" cxnId="{17D16776-27EC-4F8E-BF42-29BD6B228B8C}">
      <dgm:prSet/>
      <dgm:spPr/>
      <dgm:t>
        <a:bodyPr/>
        <a:lstStyle/>
        <a:p>
          <a:endParaRPr lang="sr-Latn-RS"/>
        </a:p>
      </dgm:t>
    </dgm:pt>
    <dgm:pt modelId="{CF45F014-2452-48A9-AD5C-F962BC5CE3FA}">
      <dgm:prSet phldrT="[Text]" custT="1"/>
      <dgm:spPr/>
      <dgm:t>
        <a:bodyPr/>
        <a:lstStyle/>
        <a:p>
          <a:r>
            <a:rPr lang="sr-Latn-RS" sz="2400" dirty="0" smtClean="0"/>
            <a:t>Dobili</a:t>
          </a:r>
          <a:endParaRPr lang="sr-Latn-RS" sz="2400" dirty="0"/>
        </a:p>
      </dgm:t>
    </dgm:pt>
    <dgm:pt modelId="{1BEEAC5C-E748-4EAA-A93F-117565503260}" type="parTrans" cxnId="{1C76E0CB-F41B-4E5A-929E-664B78D93BF7}">
      <dgm:prSet/>
      <dgm:spPr/>
      <dgm:t>
        <a:bodyPr/>
        <a:lstStyle/>
        <a:p>
          <a:endParaRPr lang="sr-Latn-RS"/>
        </a:p>
      </dgm:t>
    </dgm:pt>
    <dgm:pt modelId="{AC5AE217-53CF-46C8-9909-D6FE4F76BCFD}" type="sibTrans" cxnId="{1C76E0CB-F41B-4E5A-929E-664B78D93BF7}">
      <dgm:prSet/>
      <dgm:spPr/>
      <dgm:t>
        <a:bodyPr/>
        <a:lstStyle/>
        <a:p>
          <a:endParaRPr lang="sr-Latn-RS"/>
        </a:p>
      </dgm:t>
    </dgm:pt>
    <dgm:pt modelId="{5EF78054-79F0-479D-8862-25C27D004112}">
      <dgm:prSet phldrT="[Text]"/>
      <dgm:spPr/>
      <dgm:t>
        <a:bodyPr/>
        <a:lstStyle/>
        <a:p>
          <a:r>
            <a:rPr lang="sr-Latn-RS" dirty="0" smtClean="0"/>
            <a:t>Smerenice</a:t>
          </a:r>
          <a:endParaRPr lang="sr-Latn-RS" dirty="0"/>
        </a:p>
      </dgm:t>
    </dgm:pt>
    <dgm:pt modelId="{90886193-E3B9-4C02-A34A-CF6ED1A11924}" type="parTrans" cxnId="{EC421C0C-0287-4C82-B015-3E1AC22DCDBC}">
      <dgm:prSet/>
      <dgm:spPr/>
      <dgm:t>
        <a:bodyPr/>
        <a:lstStyle/>
        <a:p>
          <a:endParaRPr lang="sr-Latn-RS"/>
        </a:p>
      </dgm:t>
    </dgm:pt>
    <dgm:pt modelId="{A44CE2F0-04D2-4A82-ABAA-DC333C951A91}" type="sibTrans" cxnId="{EC421C0C-0287-4C82-B015-3E1AC22DCDBC}">
      <dgm:prSet/>
      <dgm:spPr/>
      <dgm:t>
        <a:bodyPr/>
        <a:lstStyle/>
        <a:p>
          <a:endParaRPr lang="sr-Latn-RS"/>
        </a:p>
      </dgm:t>
    </dgm:pt>
    <dgm:pt modelId="{154F9C8B-62BE-4BB6-B617-56F22333C041}">
      <dgm:prSet phldrT="[Text]"/>
      <dgm:spPr/>
      <dgm:t>
        <a:bodyPr/>
        <a:lstStyle/>
        <a:p>
          <a:r>
            <a:rPr lang="sr-Latn-RS" dirty="0" smtClean="0"/>
            <a:t>Obavezujućo</a:t>
          </a:r>
          <a:endParaRPr lang="sr-Latn-RS" dirty="0"/>
        </a:p>
      </dgm:t>
    </dgm:pt>
    <dgm:pt modelId="{2F758534-C22E-40C2-9250-F79F6A269692}" type="parTrans" cxnId="{F48C0F82-A932-4F27-A0E1-3C7278B4C1E6}">
      <dgm:prSet/>
      <dgm:spPr/>
      <dgm:t>
        <a:bodyPr/>
        <a:lstStyle/>
        <a:p>
          <a:endParaRPr lang="sr-Latn-RS"/>
        </a:p>
      </dgm:t>
    </dgm:pt>
    <dgm:pt modelId="{5711D81B-1EAD-4646-A83A-D0D1AC19C6E6}" type="sibTrans" cxnId="{F48C0F82-A932-4F27-A0E1-3C7278B4C1E6}">
      <dgm:prSet/>
      <dgm:spPr/>
      <dgm:t>
        <a:bodyPr/>
        <a:lstStyle/>
        <a:p>
          <a:endParaRPr lang="sr-Latn-RS"/>
        </a:p>
      </dgm:t>
    </dgm:pt>
    <dgm:pt modelId="{D56117E1-7F82-4584-B1E3-80D513FFBB61}">
      <dgm:prSet/>
      <dgm:spPr/>
      <dgm:t>
        <a:bodyPr/>
        <a:lstStyle/>
        <a:p>
          <a:r>
            <a:rPr lang="sr-Latn-RS" dirty="0" smtClean="0"/>
            <a:t>Kontekst unapređen</a:t>
          </a:r>
          <a:endParaRPr lang="sr-Latn-RS" dirty="0"/>
        </a:p>
      </dgm:t>
    </dgm:pt>
    <dgm:pt modelId="{6EA4C988-0D2D-41C8-A8B7-3A726A134560}" type="parTrans" cxnId="{BEB6E5A7-48F5-4E7B-9EF0-BC3C9097E6F6}">
      <dgm:prSet/>
      <dgm:spPr/>
      <dgm:t>
        <a:bodyPr/>
        <a:lstStyle/>
        <a:p>
          <a:endParaRPr lang="sr-Latn-RS"/>
        </a:p>
      </dgm:t>
    </dgm:pt>
    <dgm:pt modelId="{736F231D-1D9E-487D-B037-11922ED28302}" type="sibTrans" cxnId="{BEB6E5A7-48F5-4E7B-9EF0-BC3C9097E6F6}">
      <dgm:prSet/>
      <dgm:spPr/>
      <dgm:t>
        <a:bodyPr/>
        <a:lstStyle/>
        <a:p>
          <a:endParaRPr lang="sr-Latn-RS"/>
        </a:p>
      </dgm:t>
    </dgm:pt>
    <dgm:pt modelId="{8553F425-BDDA-4184-92DC-1211960BD776}">
      <dgm:prSet/>
      <dgm:spPr/>
      <dgm:t>
        <a:bodyPr/>
        <a:lstStyle/>
        <a:p>
          <a:r>
            <a:rPr lang="sr-Latn-RS" dirty="0" smtClean="0"/>
            <a:t>Adaptacija niza</a:t>
          </a:r>
          <a:endParaRPr lang="sr-Latn-RS" dirty="0"/>
        </a:p>
      </dgm:t>
    </dgm:pt>
    <dgm:pt modelId="{43755516-EAD2-46BC-8063-5B7389AA3123}" type="parTrans" cxnId="{DE849384-50D8-4E0E-AE19-B57570458A8B}">
      <dgm:prSet/>
      <dgm:spPr/>
      <dgm:t>
        <a:bodyPr/>
        <a:lstStyle/>
        <a:p>
          <a:endParaRPr lang="sr-Latn-RS"/>
        </a:p>
      </dgm:t>
    </dgm:pt>
    <dgm:pt modelId="{3B6CCCBE-6E77-4BFA-9163-A79FC96197B8}" type="sibTrans" cxnId="{DE849384-50D8-4E0E-AE19-B57570458A8B}">
      <dgm:prSet/>
      <dgm:spPr/>
      <dgm:t>
        <a:bodyPr/>
        <a:lstStyle/>
        <a:p>
          <a:endParaRPr lang="sr-Latn-RS"/>
        </a:p>
      </dgm:t>
    </dgm:pt>
    <dgm:pt modelId="{3E169E53-2F02-469B-964E-F6B951B6E78B}">
      <dgm:prSet/>
      <dgm:spPr/>
      <dgm:t>
        <a:bodyPr/>
        <a:lstStyle/>
        <a:p>
          <a:r>
            <a:rPr lang="sr-Latn-RS" dirty="0" smtClean="0"/>
            <a:t>Novi kvalitet </a:t>
          </a:r>
          <a:endParaRPr lang="sr-Latn-RS" dirty="0"/>
        </a:p>
      </dgm:t>
    </dgm:pt>
    <dgm:pt modelId="{7A161716-AD92-40AF-9B93-EDC77DBB03A4}" type="parTrans" cxnId="{F6B38EAE-D357-49A5-BBBA-3D378066ADE2}">
      <dgm:prSet/>
      <dgm:spPr/>
      <dgm:t>
        <a:bodyPr/>
        <a:lstStyle/>
        <a:p>
          <a:endParaRPr lang="sr-Latn-RS"/>
        </a:p>
      </dgm:t>
    </dgm:pt>
    <dgm:pt modelId="{B5C08D52-9B04-4829-875A-F7F8C2935801}" type="sibTrans" cxnId="{F6B38EAE-D357-49A5-BBBA-3D378066ADE2}">
      <dgm:prSet/>
      <dgm:spPr/>
      <dgm:t>
        <a:bodyPr/>
        <a:lstStyle/>
        <a:p>
          <a:endParaRPr lang="sr-Latn-RS"/>
        </a:p>
      </dgm:t>
    </dgm:pt>
    <dgm:pt modelId="{B7F73570-35AF-4959-B901-3C4E0DE3C177}">
      <dgm:prSet/>
      <dgm:spPr/>
      <dgm:t>
        <a:bodyPr/>
        <a:lstStyle/>
        <a:p>
          <a:r>
            <a:rPr lang="sr-Latn-RS" dirty="0" smtClean="0"/>
            <a:t>Sigurnost</a:t>
          </a:r>
          <a:endParaRPr lang="sr-Latn-RS" dirty="0"/>
        </a:p>
      </dgm:t>
    </dgm:pt>
    <dgm:pt modelId="{1C6053CF-8098-44D0-908C-33EA4806EFC5}" type="parTrans" cxnId="{0BC82A65-3FD7-440C-8E26-52E91B4EC899}">
      <dgm:prSet/>
      <dgm:spPr/>
      <dgm:t>
        <a:bodyPr/>
        <a:lstStyle/>
        <a:p>
          <a:endParaRPr lang="sr-Latn-RS"/>
        </a:p>
      </dgm:t>
    </dgm:pt>
    <dgm:pt modelId="{09E44DC5-A0B3-4962-87DC-F29D4D0EBAC6}" type="sibTrans" cxnId="{0BC82A65-3FD7-440C-8E26-52E91B4EC899}">
      <dgm:prSet/>
      <dgm:spPr/>
      <dgm:t>
        <a:bodyPr/>
        <a:lstStyle/>
        <a:p>
          <a:endParaRPr lang="sr-Latn-RS"/>
        </a:p>
      </dgm:t>
    </dgm:pt>
    <dgm:pt modelId="{638BFC0D-AD50-4AB7-B22B-DC32AA4780EC}" type="pres">
      <dgm:prSet presAssocID="{C26CCCE6-3FC5-4A83-9A37-80FFF57942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32C7DAB8-3609-492A-B252-1325EB6E16EA}" type="pres">
      <dgm:prSet presAssocID="{DC5EE8D2-C839-44BF-8FCC-47772BB584CF}" presName="vertFlow" presStyleCnt="0"/>
      <dgm:spPr/>
    </dgm:pt>
    <dgm:pt modelId="{B09F4090-9FB5-4C85-9ECD-3CC8AC4F0DE3}" type="pres">
      <dgm:prSet presAssocID="{DC5EE8D2-C839-44BF-8FCC-47772BB584CF}" presName="header" presStyleLbl="node1" presStyleIdx="0" presStyleCnt="2"/>
      <dgm:spPr/>
      <dgm:t>
        <a:bodyPr/>
        <a:lstStyle/>
        <a:p>
          <a:endParaRPr lang="sr-Latn-RS"/>
        </a:p>
      </dgm:t>
    </dgm:pt>
    <dgm:pt modelId="{AC611512-A569-4DAB-A511-4DF63EDEF9D2}" type="pres">
      <dgm:prSet presAssocID="{6BC98534-54A0-4DB7-81DC-A53F34D5AF3A}" presName="parTrans" presStyleLbl="sibTrans2D1" presStyleIdx="0" presStyleCnt="8"/>
      <dgm:spPr/>
      <dgm:t>
        <a:bodyPr/>
        <a:lstStyle/>
        <a:p>
          <a:endParaRPr lang="sr-Latn-RS"/>
        </a:p>
      </dgm:t>
    </dgm:pt>
    <dgm:pt modelId="{48895717-B043-4A33-AB34-AFC0CC18D03C}" type="pres">
      <dgm:prSet presAssocID="{FD0F5997-8657-444B-9024-5D9CDB1A9B17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792C1A6-83AE-49EE-A442-6A4F321E9761}" type="pres">
      <dgm:prSet presAssocID="{F37776CF-59CC-4DFE-96B2-EC739FF1DAFD}" presName="sibTrans" presStyleLbl="sibTrans2D1" presStyleIdx="1" presStyleCnt="8"/>
      <dgm:spPr/>
      <dgm:t>
        <a:bodyPr/>
        <a:lstStyle/>
        <a:p>
          <a:endParaRPr lang="sr-Latn-RS"/>
        </a:p>
      </dgm:t>
    </dgm:pt>
    <dgm:pt modelId="{5E766787-C5B2-4EFC-A512-17495488F946}" type="pres">
      <dgm:prSet presAssocID="{8553F425-BDDA-4184-92DC-1211960BD776}" presName="child" presStyleLbl="alignAccFollowNode1" presStyleIdx="1" presStyleCnt="8" custLinFactNeighborX="207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4B42DA4-88F5-43B1-95A5-443CF637E4AA}" type="pres">
      <dgm:prSet presAssocID="{3B6CCCBE-6E77-4BFA-9163-A79FC96197B8}" presName="sibTrans" presStyleLbl="sibTrans2D1" presStyleIdx="2" presStyleCnt="8"/>
      <dgm:spPr/>
      <dgm:t>
        <a:bodyPr/>
        <a:lstStyle/>
        <a:p>
          <a:endParaRPr lang="sr-Latn-RS"/>
        </a:p>
      </dgm:t>
    </dgm:pt>
    <dgm:pt modelId="{24BEB70B-A77A-4656-9040-B3F7F264944C}" type="pres">
      <dgm:prSet presAssocID="{850118D2-E4C2-4B53-A35C-6A21191BF6A6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26326C3-6347-48A3-94D6-2C7EA16643CB}" type="pres">
      <dgm:prSet presAssocID="{04AA2438-74F3-4BF8-B710-80BEBAF1CAB6}" presName="sibTrans" presStyleLbl="sibTrans2D1" presStyleIdx="3" presStyleCnt="8"/>
      <dgm:spPr/>
      <dgm:t>
        <a:bodyPr/>
        <a:lstStyle/>
        <a:p>
          <a:endParaRPr lang="sr-Latn-RS"/>
        </a:p>
      </dgm:t>
    </dgm:pt>
    <dgm:pt modelId="{CB5117AC-4B04-4E92-9293-656078BE6697}" type="pres">
      <dgm:prSet presAssocID="{3E169E53-2F02-469B-964E-F6B951B6E78B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DCE1012-E377-4710-AFA7-BC80FB431843}" type="pres">
      <dgm:prSet presAssocID="{DC5EE8D2-C839-44BF-8FCC-47772BB584CF}" presName="hSp" presStyleCnt="0"/>
      <dgm:spPr/>
    </dgm:pt>
    <dgm:pt modelId="{9F9520B1-6965-40FB-8DDA-2C41337248D0}" type="pres">
      <dgm:prSet presAssocID="{CF45F014-2452-48A9-AD5C-F962BC5CE3FA}" presName="vertFlow" presStyleCnt="0"/>
      <dgm:spPr/>
    </dgm:pt>
    <dgm:pt modelId="{ED28A340-C7B4-4240-B6E2-40AAFE0F34EF}" type="pres">
      <dgm:prSet presAssocID="{CF45F014-2452-48A9-AD5C-F962BC5CE3FA}" presName="header" presStyleLbl="node1" presStyleIdx="1" presStyleCnt="2"/>
      <dgm:spPr/>
      <dgm:t>
        <a:bodyPr/>
        <a:lstStyle/>
        <a:p>
          <a:endParaRPr lang="sr-Latn-RS"/>
        </a:p>
      </dgm:t>
    </dgm:pt>
    <dgm:pt modelId="{BCA15F7B-3DBF-4C31-844C-93BDA593E685}" type="pres">
      <dgm:prSet presAssocID="{90886193-E3B9-4C02-A34A-CF6ED1A11924}" presName="parTrans" presStyleLbl="sibTrans2D1" presStyleIdx="4" presStyleCnt="8"/>
      <dgm:spPr/>
      <dgm:t>
        <a:bodyPr/>
        <a:lstStyle/>
        <a:p>
          <a:endParaRPr lang="sr-Latn-RS"/>
        </a:p>
      </dgm:t>
    </dgm:pt>
    <dgm:pt modelId="{F1A0DC57-B8D1-4063-AE96-47A469AE78A6}" type="pres">
      <dgm:prSet presAssocID="{5EF78054-79F0-479D-8862-25C27D004112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0E7386-5796-4767-89BA-95FB49632C51}" type="pres">
      <dgm:prSet presAssocID="{A44CE2F0-04D2-4A82-ABAA-DC333C951A91}" presName="sibTrans" presStyleLbl="sibTrans2D1" presStyleIdx="5" presStyleCnt="8"/>
      <dgm:spPr/>
      <dgm:t>
        <a:bodyPr/>
        <a:lstStyle/>
        <a:p>
          <a:endParaRPr lang="sr-Latn-RS"/>
        </a:p>
      </dgm:t>
    </dgm:pt>
    <dgm:pt modelId="{4DBD81DA-9160-4174-A1A1-3A4F01775FD5}" type="pres">
      <dgm:prSet presAssocID="{D56117E1-7F82-4584-B1E3-80D513FFBB61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A0D1936-F43D-4AAF-B393-18D5AB94F28A}" type="pres">
      <dgm:prSet presAssocID="{736F231D-1D9E-487D-B037-11922ED28302}" presName="sibTrans" presStyleLbl="sibTrans2D1" presStyleIdx="6" presStyleCnt="8"/>
      <dgm:spPr/>
      <dgm:t>
        <a:bodyPr/>
        <a:lstStyle/>
        <a:p>
          <a:endParaRPr lang="sr-Latn-RS"/>
        </a:p>
      </dgm:t>
    </dgm:pt>
    <dgm:pt modelId="{4ACCD081-B95A-442B-8554-2919FF49B9E6}" type="pres">
      <dgm:prSet presAssocID="{154F9C8B-62BE-4BB6-B617-56F22333C041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42D905D-3E40-475A-B45E-D4BFDBB9C8B8}" type="pres">
      <dgm:prSet presAssocID="{5711D81B-1EAD-4646-A83A-D0D1AC19C6E6}" presName="sibTrans" presStyleLbl="sibTrans2D1" presStyleIdx="7" presStyleCnt="8"/>
      <dgm:spPr/>
      <dgm:t>
        <a:bodyPr/>
        <a:lstStyle/>
        <a:p>
          <a:endParaRPr lang="sr-Latn-RS"/>
        </a:p>
      </dgm:t>
    </dgm:pt>
    <dgm:pt modelId="{3242FAFF-B7ED-4B0A-8DF1-A1287886C4EA}" type="pres">
      <dgm:prSet presAssocID="{B7F73570-35AF-4959-B901-3C4E0DE3C177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19139D3-EF93-42D5-B5F8-8E401EDFD0B2}" type="presOf" srcId="{5711D81B-1EAD-4646-A83A-D0D1AC19C6E6}" destId="{E42D905D-3E40-475A-B45E-D4BFDBB9C8B8}" srcOrd="0" destOrd="0" presId="urn:microsoft.com/office/officeart/2005/8/layout/lProcess1"/>
    <dgm:cxn modelId="{21814BE8-8C40-4F66-BB4B-B404B53ACF75}" type="presOf" srcId="{3E169E53-2F02-469B-964E-F6B951B6E78B}" destId="{CB5117AC-4B04-4E92-9293-656078BE6697}" srcOrd="0" destOrd="0" presId="urn:microsoft.com/office/officeart/2005/8/layout/lProcess1"/>
    <dgm:cxn modelId="{46E13E88-AEED-4342-8BA3-2E9B25A1E2A4}" type="presOf" srcId="{90886193-E3B9-4C02-A34A-CF6ED1A11924}" destId="{BCA15F7B-3DBF-4C31-844C-93BDA593E685}" srcOrd="0" destOrd="0" presId="urn:microsoft.com/office/officeart/2005/8/layout/lProcess1"/>
    <dgm:cxn modelId="{F48C0F82-A932-4F27-A0E1-3C7278B4C1E6}" srcId="{CF45F014-2452-48A9-AD5C-F962BC5CE3FA}" destId="{154F9C8B-62BE-4BB6-B617-56F22333C041}" srcOrd="2" destOrd="0" parTransId="{2F758534-C22E-40C2-9250-F79F6A269692}" sibTransId="{5711D81B-1EAD-4646-A83A-D0D1AC19C6E6}"/>
    <dgm:cxn modelId="{814A1EB1-F924-4403-B869-91E5A44FE43A}" type="presOf" srcId="{CF45F014-2452-48A9-AD5C-F962BC5CE3FA}" destId="{ED28A340-C7B4-4240-B6E2-40AAFE0F34EF}" srcOrd="0" destOrd="0" presId="urn:microsoft.com/office/officeart/2005/8/layout/lProcess1"/>
    <dgm:cxn modelId="{01FA6C64-4166-4A2A-9F31-197A5DF07F73}" type="presOf" srcId="{3B6CCCBE-6E77-4BFA-9163-A79FC96197B8}" destId="{54B42DA4-88F5-43B1-95A5-443CF637E4AA}" srcOrd="0" destOrd="0" presId="urn:microsoft.com/office/officeart/2005/8/layout/lProcess1"/>
    <dgm:cxn modelId="{3360A87C-934A-4BFD-A837-1A7392AF7A28}" type="presOf" srcId="{F37776CF-59CC-4DFE-96B2-EC739FF1DAFD}" destId="{2792C1A6-83AE-49EE-A442-6A4F321E9761}" srcOrd="0" destOrd="0" presId="urn:microsoft.com/office/officeart/2005/8/layout/lProcess1"/>
    <dgm:cxn modelId="{0BC82A65-3FD7-440C-8E26-52E91B4EC899}" srcId="{CF45F014-2452-48A9-AD5C-F962BC5CE3FA}" destId="{B7F73570-35AF-4959-B901-3C4E0DE3C177}" srcOrd="3" destOrd="0" parTransId="{1C6053CF-8098-44D0-908C-33EA4806EFC5}" sibTransId="{09E44DC5-A0B3-4962-87DC-F29D4D0EBAC6}"/>
    <dgm:cxn modelId="{B6C91DFE-5310-425D-98D7-573B9F67672B}" type="presOf" srcId="{736F231D-1D9E-487D-B037-11922ED28302}" destId="{DA0D1936-F43D-4AAF-B393-18D5AB94F28A}" srcOrd="0" destOrd="0" presId="urn:microsoft.com/office/officeart/2005/8/layout/lProcess1"/>
    <dgm:cxn modelId="{6E0D55F3-7CBD-462E-B45C-2CBA8511CC7A}" srcId="{DC5EE8D2-C839-44BF-8FCC-47772BB584CF}" destId="{FD0F5997-8657-444B-9024-5D9CDB1A9B17}" srcOrd="0" destOrd="0" parTransId="{6BC98534-54A0-4DB7-81DC-A53F34D5AF3A}" sibTransId="{F37776CF-59CC-4DFE-96B2-EC739FF1DAFD}"/>
    <dgm:cxn modelId="{1C76E0CB-F41B-4E5A-929E-664B78D93BF7}" srcId="{C26CCCE6-3FC5-4A83-9A37-80FFF57942D2}" destId="{CF45F014-2452-48A9-AD5C-F962BC5CE3FA}" srcOrd="1" destOrd="0" parTransId="{1BEEAC5C-E748-4EAA-A93F-117565503260}" sibTransId="{AC5AE217-53CF-46C8-9909-D6FE4F76BCFD}"/>
    <dgm:cxn modelId="{E1956A94-EE61-4F79-B0E8-AEC7B40A937D}" type="presOf" srcId="{5EF78054-79F0-479D-8862-25C27D004112}" destId="{F1A0DC57-B8D1-4063-AE96-47A469AE78A6}" srcOrd="0" destOrd="0" presId="urn:microsoft.com/office/officeart/2005/8/layout/lProcess1"/>
    <dgm:cxn modelId="{A8A55EA2-39E6-4471-B82E-A088B1A98580}" type="presOf" srcId="{04AA2438-74F3-4BF8-B710-80BEBAF1CAB6}" destId="{526326C3-6347-48A3-94D6-2C7EA16643CB}" srcOrd="0" destOrd="0" presId="urn:microsoft.com/office/officeart/2005/8/layout/lProcess1"/>
    <dgm:cxn modelId="{B476EB0A-719C-4F9C-9A4B-D66304A20895}" type="presOf" srcId="{C26CCCE6-3FC5-4A83-9A37-80FFF57942D2}" destId="{638BFC0D-AD50-4AB7-B22B-DC32AA4780EC}" srcOrd="0" destOrd="0" presId="urn:microsoft.com/office/officeart/2005/8/layout/lProcess1"/>
    <dgm:cxn modelId="{8A407939-D65B-4E3C-89F1-A2CDD9ACF741}" type="presOf" srcId="{FD0F5997-8657-444B-9024-5D9CDB1A9B17}" destId="{48895717-B043-4A33-AB34-AFC0CC18D03C}" srcOrd="0" destOrd="0" presId="urn:microsoft.com/office/officeart/2005/8/layout/lProcess1"/>
    <dgm:cxn modelId="{62D7FA95-5EC0-43D6-8AC6-A2F76674B262}" type="presOf" srcId="{850118D2-E4C2-4B53-A35C-6A21191BF6A6}" destId="{24BEB70B-A77A-4656-9040-B3F7F264944C}" srcOrd="0" destOrd="0" presId="urn:microsoft.com/office/officeart/2005/8/layout/lProcess1"/>
    <dgm:cxn modelId="{17D16776-27EC-4F8E-BF42-29BD6B228B8C}" srcId="{DC5EE8D2-C839-44BF-8FCC-47772BB584CF}" destId="{850118D2-E4C2-4B53-A35C-6A21191BF6A6}" srcOrd="2" destOrd="0" parTransId="{A3965CFE-379F-4ABF-86DA-AED940F5A29A}" sibTransId="{04AA2438-74F3-4BF8-B710-80BEBAF1CAB6}"/>
    <dgm:cxn modelId="{F8E66A0D-4901-49E2-A19D-5DE53D37F5D3}" type="presOf" srcId="{B7F73570-35AF-4959-B901-3C4E0DE3C177}" destId="{3242FAFF-B7ED-4B0A-8DF1-A1287886C4EA}" srcOrd="0" destOrd="0" presId="urn:microsoft.com/office/officeart/2005/8/layout/lProcess1"/>
    <dgm:cxn modelId="{EC421C0C-0287-4C82-B015-3E1AC22DCDBC}" srcId="{CF45F014-2452-48A9-AD5C-F962BC5CE3FA}" destId="{5EF78054-79F0-479D-8862-25C27D004112}" srcOrd="0" destOrd="0" parTransId="{90886193-E3B9-4C02-A34A-CF6ED1A11924}" sibTransId="{A44CE2F0-04D2-4A82-ABAA-DC333C951A91}"/>
    <dgm:cxn modelId="{31D4730A-6105-4123-8FBE-E5ACB013B6E3}" type="presOf" srcId="{6BC98534-54A0-4DB7-81DC-A53F34D5AF3A}" destId="{AC611512-A569-4DAB-A511-4DF63EDEF9D2}" srcOrd="0" destOrd="0" presId="urn:microsoft.com/office/officeart/2005/8/layout/lProcess1"/>
    <dgm:cxn modelId="{DE849384-50D8-4E0E-AE19-B57570458A8B}" srcId="{DC5EE8D2-C839-44BF-8FCC-47772BB584CF}" destId="{8553F425-BDDA-4184-92DC-1211960BD776}" srcOrd="1" destOrd="0" parTransId="{43755516-EAD2-46BC-8063-5B7389AA3123}" sibTransId="{3B6CCCBE-6E77-4BFA-9163-A79FC96197B8}"/>
    <dgm:cxn modelId="{EC234157-E24C-4CAB-BDF0-D6B2883681D8}" type="presOf" srcId="{DC5EE8D2-C839-44BF-8FCC-47772BB584CF}" destId="{B09F4090-9FB5-4C85-9ECD-3CC8AC4F0DE3}" srcOrd="0" destOrd="0" presId="urn:microsoft.com/office/officeart/2005/8/layout/lProcess1"/>
    <dgm:cxn modelId="{912839E3-0FD9-473C-A4DA-832F820F2D46}" srcId="{C26CCCE6-3FC5-4A83-9A37-80FFF57942D2}" destId="{DC5EE8D2-C839-44BF-8FCC-47772BB584CF}" srcOrd="0" destOrd="0" parTransId="{E45CA50F-1155-472F-9227-76B6268FB88E}" sibTransId="{FCBB241D-49D4-4C4B-A38C-1AB4CA24036E}"/>
    <dgm:cxn modelId="{08DC1A17-5C9F-4C50-A427-82CCBC3B510D}" type="presOf" srcId="{8553F425-BDDA-4184-92DC-1211960BD776}" destId="{5E766787-C5B2-4EFC-A512-17495488F946}" srcOrd="0" destOrd="0" presId="urn:microsoft.com/office/officeart/2005/8/layout/lProcess1"/>
    <dgm:cxn modelId="{6335CEDA-FDC4-4416-9BEF-FB3B9B18C06C}" type="presOf" srcId="{A44CE2F0-04D2-4A82-ABAA-DC333C951A91}" destId="{560E7386-5796-4767-89BA-95FB49632C51}" srcOrd="0" destOrd="0" presId="urn:microsoft.com/office/officeart/2005/8/layout/lProcess1"/>
    <dgm:cxn modelId="{BEB6E5A7-48F5-4E7B-9EF0-BC3C9097E6F6}" srcId="{CF45F014-2452-48A9-AD5C-F962BC5CE3FA}" destId="{D56117E1-7F82-4584-B1E3-80D513FFBB61}" srcOrd="1" destOrd="0" parTransId="{6EA4C988-0D2D-41C8-A8B7-3A726A134560}" sibTransId="{736F231D-1D9E-487D-B037-11922ED28302}"/>
    <dgm:cxn modelId="{F6B38EAE-D357-49A5-BBBA-3D378066ADE2}" srcId="{DC5EE8D2-C839-44BF-8FCC-47772BB584CF}" destId="{3E169E53-2F02-469B-964E-F6B951B6E78B}" srcOrd="3" destOrd="0" parTransId="{7A161716-AD92-40AF-9B93-EDC77DBB03A4}" sibTransId="{B5C08D52-9B04-4829-875A-F7F8C2935801}"/>
    <dgm:cxn modelId="{787B7ACC-AA3A-464C-81B3-9943D078EEF2}" type="presOf" srcId="{D56117E1-7F82-4584-B1E3-80D513FFBB61}" destId="{4DBD81DA-9160-4174-A1A1-3A4F01775FD5}" srcOrd="0" destOrd="0" presId="urn:microsoft.com/office/officeart/2005/8/layout/lProcess1"/>
    <dgm:cxn modelId="{7524A898-00C4-4141-AF87-43504CA1A7C0}" type="presOf" srcId="{154F9C8B-62BE-4BB6-B617-56F22333C041}" destId="{4ACCD081-B95A-442B-8554-2919FF49B9E6}" srcOrd="0" destOrd="0" presId="urn:microsoft.com/office/officeart/2005/8/layout/lProcess1"/>
    <dgm:cxn modelId="{36DA78E3-5E13-420F-BA41-DC2A9DEB4A73}" type="presParOf" srcId="{638BFC0D-AD50-4AB7-B22B-DC32AA4780EC}" destId="{32C7DAB8-3609-492A-B252-1325EB6E16EA}" srcOrd="0" destOrd="0" presId="urn:microsoft.com/office/officeart/2005/8/layout/lProcess1"/>
    <dgm:cxn modelId="{0A38FE3E-3E54-4FA0-971D-7F6CE085E5FA}" type="presParOf" srcId="{32C7DAB8-3609-492A-B252-1325EB6E16EA}" destId="{B09F4090-9FB5-4C85-9ECD-3CC8AC4F0DE3}" srcOrd="0" destOrd="0" presId="urn:microsoft.com/office/officeart/2005/8/layout/lProcess1"/>
    <dgm:cxn modelId="{BA737EB8-8B6C-4B3D-BAC3-3701B90446B0}" type="presParOf" srcId="{32C7DAB8-3609-492A-B252-1325EB6E16EA}" destId="{AC611512-A569-4DAB-A511-4DF63EDEF9D2}" srcOrd="1" destOrd="0" presId="urn:microsoft.com/office/officeart/2005/8/layout/lProcess1"/>
    <dgm:cxn modelId="{33E9B499-44BC-4922-B888-7E60414DE4B9}" type="presParOf" srcId="{32C7DAB8-3609-492A-B252-1325EB6E16EA}" destId="{48895717-B043-4A33-AB34-AFC0CC18D03C}" srcOrd="2" destOrd="0" presId="urn:microsoft.com/office/officeart/2005/8/layout/lProcess1"/>
    <dgm:cxn modelId="{6E3C794A-A20D-42BC-B911-C2ACFC3F446C}" type="presParOf" srcId="{32C7DAB8-3609-492A-B252-1325EB6E16EA}" destId="{2792C1A6-83AE-49EE-A442-6A4F321E9761}" srcOrd="3" destOrd="0" presId="urn:microsoft.com/office/officeart/2005/8/layout/lProcess1"/>
    <dgm:cxn modelId="{70C20BA8-C2F2-4866-8C8B-6D8E6501E521}" type="presParOf" srcId="{32C7DAB8-3609-492A-B252-1325EB6E16EA}" destId="{5E766787-C5B2-4EFC-A512-17495488F946}" srcOrd="4" destOrd="0" presId="urn:microsoft.com/office/officeart/2005/8/layout/lProcess1"/>
    <dgm:cxn modelId="{CF0F8FB9-7323-4255-AA8E-272AB189E7AF}" type="presParOf" srcId="{32C7DAB8-3609-492A-B252-1325EB6E16EA}" destId="{54B42DA4-88F5-43B1-95A5-443CF637E4AA}" srcOrd="5" destOrd="0" presId="urn:microsoft.com/office/officeart/2005/8/layout/lProcess1"/>
    <dgm:cxn modelId="{F2369EAE-0984-41D7-8148-CD1C28D51045}" type="presParOf" srcId="{32C7DAB8-3609-492A-B252-1325EB6E16EA}" destId="{24BEB70B-A77A-4656-9040-B3F7F264944C}" srcOrd="6" destOrd="0" presId="urn:microsoft.com/office/officeart/2005/8/layout/lProcess1"/>
    <dgm:cxn modelId="{1D16BDD8-4080-4E81-8E89-A7F7DAF1E550}" type="presParOf" srcId="{32C7DAB8-3609-492A-B252-1325EB6E16EA}" destId="{526326C3-6347-48A3-94D6-2C7EA16643CB}" srcOrd="7" destOrd="0" presId="urn:microsoft.com/office/officeart/2005/8/layout/lProcess1"/>
    <dgm:cxn modelId="{15C8F1CB-DF2C-4956-8E5D-E4F78130C4EB}" type="presParOf" srcId="{32C7DAB8-3609-492A-B252-1325EB6E16EA}" destId="{CB5117AC-4B04-4E92-9293-656078BE6697}" srcOrd="8" destOrd="0" presId="urn:microsoft.com/office/officeart/2005/8/layout/lProcess1"/>
    <dgm:cxn modelId="{C0C1EB82-48F5-46CF-8901-7769D43C593C}" type="presParOf" srcId="{638BFC0D-AD50-4AB7-B22B-DC32AA4780EC}" destId="{EDCE1012-E377-4710-AFA7-BC80FB431843}" srcOrd="1" destOrd="0" presId="urn:microsoft.com/office/officeart/2005/8/layout/lProcess1"/>
    <dgm:cxn modelId="{9EB5A483-481C-471F-AA9C-5C3401654B24}" type="presParOf" srcId="{638BFC0D-AD50-4AB7-B22B-DC32AA4780EC}" destId="{9F9520B1-6965-40FB-8DDA-2C41337248D0}" srcOrd="2" destOrd="0" presId="urn:microsoft.com/office/officeart/2005/8/layout/lProcess1"/>
    <dgm:cxn modelId="{C1FA99DB-03CE-45AA-B505-368B0D9FA9FC}" type="presParOf" srcId="{9F9520B1-6965-40FB-8DDA-2C41337248D0}" destId="{ED28A340-C7B4-4240-B6E2-40AAFE0F34EF}" srcOrd="0" destOrd="0" presId="urn:microsoft.com/office/officeart/2005/8/layout/lProcess1"/>
    <dgm:cxn modelId="{72FA502C-644E-4242-8A10-D86FFF93201D}" type="presParOf" srcId="{9F9520B1-6965-40FB-8DDA-2C41337248D0}" destId="{BCA15F7B-3DBF-4C31-844C-93BDA593E685}" srcOrd="1" destOrd="0" presId="urn:microsoft.com/office/officeart/2005/8/layout/lProcess1"/>
    <dgm:cxn modelId="{56D6FBD4-5B8A-42AB-BEEA-EE24A01C3AC8}" type="presParOf" srcId="{9F9520B1-6965-40FB-8DDA-2C41337248D0}" destId="{F1A0DC57-B8D1-4063-AE96-47A469AE78A6}" srcOrd="2" destOrd="0" presId="urn:microsoft.com/office/officeart/2005/8/layout/lProcess1"/>
    <dgm:cxn modelId="{34BF701F-2EA3-44FD-906E-CACE09AEDFAA}" type="presParOf" srcId="{9F9520B1-6965-40FB-8DDA-2C41337248D0}" destId="{560E7386-5796-4767-89BA-95FB49632C51}" srcOrd="3" destOrd="0" presId="urn:microsoft.com/office/officeart/2005/8/layout/lProcess1"/>
    <dgm:cxn modelId="{244F5FED-3DF4-4033-A09F-BF5835730E44}" type="presParOf" srcId="{9F9520B1-6965-40FB-8DDA-2C41337248D0}" destId="{4DBD81DA-9160-4174-A1A1-3A4F01775FD5}" srcOrd="4" destOrd="0" presId="urn:microsoft.com/office/officeart/2005/8/layout/lProcess1"/>
    <dgm:cxn modelId="{252A2763-404E-4AA8-BA12-9B97871A67FB}" type="presParOf" srcId="{9F9520B1-6965-40FB-8DDA-2C41337248D0}" destId="{DA0D1936-F43D-4AAF-B393-18D5AB94F28A}" srcOrd="5" destOrd="0" presId="urn:microsoft.com/office/officeart/2005/8/layout/lProcess1"/>
    <dgm:cxn modelId="{3B3A7019-1C1B-456F-8886-92733A4D96AD}" type="presParOf" srcId="{9F9520B1-6965-40FB-8DDA-2C41337248D0}" destId="{4ACCD081-B95A-442B-8554-2919FF49B9E6}" srcOrd="6" destOrd="0" presId="urn:microsoft.com/office/officeart/2005/8/layout/lProcess1"/>
    <dgm:cxn modelId="{BCD71F27-E303-4484-B91C-D10771F2BB3F}" type="presParOf" srcId="{9F9520B1-6965-40FB-8DDA-2C41337248D0}" destId="{E42D905D-3E40-475A-B45E-D4BFDBB9C8B8}" srcOrd="7" destOrd="0" presId="urn:microsoft.com/office/officeart/2005/8/layout/lProcess1"/>
    <dgm:cxn modelId="{10B539DA-E2E9-4CCA-9EC2-7E0159A5A407}" type="presParOf" srcId="{9F9520B1-6965-40FB-8DDA-2C41337248D0}" destId="{3242FAFF-B7ED-4B0A-8DF1-A1287886C4EA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0483F4-DDA3-44C6-AC2C-2493A38E882B}" type="doc">
      <dgm:prSet loTypeId="urn:microsoft.com/office/officeart/2005/8/layout/pyramid2" loCatId="pyramid" qsTypeId="urn:microsoft.com/office/officeart/2005/8/quickstyle/simple1" qsCatId="simple" csTypeId="urn:microsoft.com/office/officeart/2005/8/colors/accent2_5" csCatId="accent2" phldr="1"/>
      <dgm:spPr/>
    </dgm:pt>
    <dgm:pt modelId="{EC270856-5C60-47FE-977F-B1AF14F8D14C}">
      <dgm:prSet phldrT="[Text]"/>
      <dgm:spPr/>
      <dgm:t>
        <a:bodyPr/>
        <a:lstStyle/>
        <a:p>
          <a:r>
            <a:rPr lang="sr-Latn-RS" dirty="0" smtClean="0"/>
            <a:t>Ključna pitanja</a:t>
          </a:r>
          <a:endParaRPr lang="sr-Latn-RS" dirty="0"/>
        </a:p>
      </dgm:t>
    </dgm:pt>
    <dgm:pt modelId="{2C714273-D69A-428C-B83E-F2100F4BB7AB}" type="parTrans" cxnId="{4316F891-68A7-40FC-BC1A-91207F445442}">
      <dgm:prSet/>
      <dgm:spPr/>
      <dgm:t>
        <a:bodyPr/>
        <a:lstStyle/>
        <a:p>
          <a:endParaRPr lang="sr-Latn-RS"/>
        </a:p>
      </dgm:t>
    </dgm:pt>
    <dgm:pt modelId="{3E274DE7-2269-4D8D-AA0F-C3009B51B769}" type="sibTrans" cxnId="{4316F891-68A7-40FC-BC1A-91207F445442}">
      <dgm:prSet/>
      <dgm:spPr/>
      <dgm:t>
        <a:bodyPr/>
        <a:lstStyle/>
        <a:p>
          <a:endParaRPr lang="sr-Latn-RS"/>
        </a:p>
      </dgm:t>
    </dgm:pt>
    <dgm:pt modelId="{C121FC40-5161-43C4-B501-FF13BB7C6CCD}">
      <dgm:prSet phldrT="[Text]"/>
      <dgm:spPr/>
      <dgm:t>
        <a:bodyPr/>
        <a:lstStyle/>
        <a:p>
          <a:r>
            <a:rPr lang="sr-Latn-RS" dirty="0" smtClean="0"/>
            <a:t>Diskusija sa LZU</a:t>
          </a:r>
          <a:endParaRPr lang="sr-Latn-RS" dirty="0"/>
        </a:p>
      </dgm:t>
    </dgm:pt>
    <dgm:pt modelId="{AD09295F-6FE3-4E42-B2A0-69620543573B}" type="parTrans" cxnId="{BEAD5E51-65D8-46C6-AA1D-96027CF0B64F}">
      <dgm:prSet/>
      <dgm:spPr/>
      <dgm:t>
        <a:bodyPr/>
        <a:lstStyle/>
        <a:p>
          <a:endParaRPr lang="sr-Latn-RS"/>
        </a:p>
      </dgm:t>
    </dgm:pt>
    <dgm:pt modelId="{EAF71B68-4C79-4C9F-A0F4-7910B5B0290C}" type="sibTrans" cxnId="{BEAD5E51-65D8-46C6-AA1D-96027CF0B64F}">
      <dgm:prSet/>
      <dgm:spPr/>
      <dgm:t>
        <a:bodyPr/>
        <a:lstStyle/>
        <a:p>
          <a:endParaRPr lang="sr-Latn-RS"/>
        </a:p>
      </dgm:t>
    </dgm:pt>
    <dgm:pt modelId="{925DA2B9-5DA2-4B28-823D-7769FE4149F1}">
      <dgm:prSet phldrT="[Text]"/>
      <dgm:spPr/>
      <dgm:t>
        <a:bodyPr/>
        <a:lstStyle/>
        <a:p>
          <a:r>
            <a:rPr lang="sr-Latn-RS" dirty="0" smtClean="0"/>
            <a:t>Pitanja za pažnju</a:t>
          </a:r>
          <a:endParaRPr lang="sr-Latn-RS" dirty="0"/>
        </a:p>
      </dgm:t>
    </dgm:pt>
    <dgm:pt modelId="{DAB44972-716C-4D27-9A73-DEBA3F16F833}" type="parTrans" cxnId="{3818F610-E4A1-4AFE-AA13-87CCC981F82F}">
      <dgm:prSet/>
      <dgm:spPr/>
      <dgm:t>
        <a:bodyPr/>
        <a:lstStyle/>
        <a:p>
          <a:endParaRPr lang="sr-Latn-RS"/>
        </a:p>
      </dgm:t>
    </dgm:pt>
    <dgm:pt modelId="{5F78F01B-AC8D-41C4-A153-AC9A581098AF}" type="sibTrans" cxnId="{3818F610-E4A1-4AFE-AA13-87CCC981F82F}">
      <dgm:prSet/>
      <dgm:spPr/>
      <dgm:t>
        <a:bodyPr/>
        <a:lstStyle/>
        <a:p>
          <a:endParaRPr lang="sr-Latn-RS"/>
        </a:p>
      </dgm:t>
    </dgm:pt>
    <dgm:pt modelId="{9D73A0FB-9689-4F0F-AFDA-D9DACE6F5A55}" type="pres">
      <dgm:prSet presAssocID="{2B0483F4-DDA3-44C6-AC2C-2493A38E882B}" presName="compositeShape" presStyleCnt="0">
        <dgm:presLayoutVars>
          <dgm:dir/>
          <dgm:resizeHandles/>
        </dgm:presLayoutVars>
      </dgm:prSet>
      <dgm:spPr/>
    </dgm:pt>
    <dgm:pt modelId="{F734F0F4-E4E2-436D-B650-280EE047BBC1}" type="pres">
      <dgm:prSet presAssocID="{2B0483F4-DDA3-44C6-AC2C-2493A38E882B}" presName="pyramid" presStyleLbl="node1" presStyleIdx="0" presStyleCnt="1"/>
      <dgm:spPr/>
    </dgm:pt>
    <dgm:pt modelId="{4E1DE693-6CF2-4A5D-B551-AB4E32273131}" type="pres">
      <dgm:prSet presAssocID="{2B0483F4-DDA3-44C6-AC2C-2493A38E882B}" presName="theList" presStyleCnt="0"/>
      <dgm:spPr/>
    </dgm:pt>
    <dgm:pt modelId="{16E968BE-0D1A-4681-9B35-E3D6D93BF963}" type="pres">
      <dgm:prSet presAssocID="{EC270856-5C60-47FE-977F-B1AF14F8D14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FCAACDA-E6C3-4345-92EA-5DFE97B5E645}" type="pres">
      <dgm:prSet presAssocID="{EC270856-5C60-47FE-977F-B1AF14F8D14C}" presName="aSpace" presStyleCnt="0"/>
      <dgm:spPr/>
    </dgm:pt>
    <dgm:pt modelId="{C6F89126-5079-4B13-8B4B-E5AD27C50C3C}" type="pres">
      <dgm:prSet presAssocID="{C121FC40-5161-43C4-B501-FF13BB7C6CC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9C8B9BA-01BA-4E40-94A2-5C836C5C2324}" type="pres">
      <dgm:prSet presAssocID="{C121FC40-5161-43C4-B501-FF13BB7C6CCD}" presName="aSpace" presStyleCnt="0"/>
      <dgm:spPr/>
    </dgm:pt>
    <dgm:pt modelId="{1D3DCD1B-6105-46B0-9345-C68F863338A9}" type="pres">
      <dgm:prSet presAssocID="{925DA2B9-5DA2-4B28-823D-7769FE4149F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036E880-9489-4ECD-B93F-CDB43D022B66}" type="pres">
      <dgm:prSet presAssocID="{925DA2B9-5DA2-4B28-823D-7769FE4149F1}" presName="aSpace" presStyleCnt="0"/>
      <dgm:spPr/>
    </dgm:pt>
  </dgm:ptLst>
  <dgm:cxnLst>
    <dgm:cxn modelId="{C123CB6F-4997-42D1-852F-46211728651C}" type="presOf" srcId="{EC270856-5C60-47FE-977F-B1AF14F8D14C}" destId="{16E968BE-0D1A-4681-9B35-E3D6D93BF963}" srcOrd="0" destOrd="0" presId="urn:microsoft.com/office/officeart/2005/8/layout/pyramid2"/>
    <dgm:cxn modelId="{DD6A0188-D903-45FE-96A2-812D4ADF8F88}" type="presOf" srcId="{925DA2B9-5DA2-4B28-823D-7769FE4149F1}" destId="{1D3DCD1B-6105-46B0-9345-C68F863338A9}" srcOrd="0" destOrd="0" presId="urn:microsoft.com/office/officeart/2005/8/layout/pyramid2"/>
    <dgm:cxn modelId="{4316F891-68A7-40FC-BC1A-91207F445442}" srcId="{2B0483F4-DDA3-44C6-AC2C-2493A38E882B}" destId="{EC270856-5C60-47FE-977F-B1AF14F8D14C}" srcOrd="0" destOrd="0" parTransId="{2C714273-D69A-428C-B83E-F2100F4BB7AB}" sibTransId="{3E274DE7-2269-4D8D-AA0F-C3009B51B769}"/>
    <dgm:cxn modelId="{3818F610-E4A1-4AFE-AA13-87CCC981F82F}" srcId="{2B0483F4-DDA3-44C6-AC2C-2493A38E882B}" destId="{925DA2B9-5DA2-4B28-823D-7769FE4149F1}" srcOrd="2" destOrd="0" parTransId="{DAB44972-716C-4D27-9A73-DEBA3F16F833}" sibTransId="{5F78F01B-AC8D-41C4-A153-AC9A581098AF}"/>
    <dgm:cxn modelId="{8166AE2F-C2B6-4D21-AB58-4EFAD529ED87}" type="presOf" srcId="{2B0483F4-DDA3-44C6-AC2C-2493A38E882B}" destId="{9D73A0FB-9689-4F0F-AFDA-D9DACE6F5A55}" srcOrd="0" destOrd="0" presId="urn:microsoft.com/office/officeart/2005/8/layout/pyramid2"/>
    <dgm:cxn modelId="{BEAD5E51-65D8-46C6-AA1D-96027CF0B64F}" srcId="{2B0483F4-DDA3-44C6-AC2C-2493A38E882B}" destId="{C121FC40-5161-43C4-B501-FF13BB7C6CCD}" srcOrd="1" destOrd="0" parTransId="{AD09295F-6FE3-4E42-B2A0-69620543573B}" sibTransId="{EAF71B68-4C79-4C9F-A0F4-7910B5B0290C}"/>
    <dgm:cxn modelId="{FA4BC13D-7C27-46AE-B65A-41B7B3BD8918}" type="presOf" srcId="{C121FC40-5161-43C4-B501-FF13BB7C6CCD}" destId="{C6F89126-5079-4B13-8B4B-E5AD27C50C3C}" srcOrd="0" destOrd="0" presId="urn:microsoft.com/office/officeart/2005/8/layout/pyramid2"/>
    <dgm:cxn modelId="{426BDC23-2197-4B9F-809D-C043944650E9}" type="presParOf" srcId="{9D73A0FB-9689-4F0F-AFDA-D9DACE6F5A55}" destId="{F734F0F4-E4E2-436D-B650-280EE047BBC1}" srcOrd="0" destOrd="0" presId="urn:microsoft.com/office/officeart/2005/8/layout/pyramid2"/>
    <dgm:cxn modelId="{21D06AB5-33DF-4A70-9792-25D311F63490}" type="presParOf" srcId="{9D73A0FB-9689-4F0F-AFDA-D9DACE6F5A55}" destId="{4E1DE693-6CF2-4A5D-B551-AB4E32273131}" srcOrd="1" destOrd="0" presId="urn:microsoft.com/office/officeart/2005/8/layout/pyramid2"/>
    <dgm:cxn modelId="{5BC2ACA7-FC3E-4068-B6A9-100086FD30BB}" type="presParOf" srcId="{4E1DE693-6CF2-4A5D-B551-AB4E32273131}" destId="{16E968BE-0D1A-4681-9B35-E3D6D93BF963}" srcOrd="0" destOrd="0" presId="urn:microsoft.com/office/officeart/2005/8/layout/pyramid2"/>
    <dgm:cxn modelId="{7C0BD795-2B23-4552-91C8-1096CF95D0D0}" type="presParOf" srcId="{4E1DE693-6CF2-4A5D-B551-AB4E32273131}" destId="{FFCAACDA-E6C3-4345-92EA-5DFE97B5E645}" srcOrd="1" destOrd="0" presId="urn:microsoft.com/office/officeart/2005/8/layout/pyramid2"/>
    <dgm:cxn modelId="{13C11947-F31E-4892-BC8D-1D2B5955BD63}" type="presParOf" srcId="{4E1DE693-6CF2-4A5D-B551-AB4E32273131}" destId="{C6F89126-5079-4B13-8B4B-E5AD27C50C3C}" srcOrd="2" destOrd="0" presId="urn:microsoft.com/office/officeart/2005/8/layout/pyramid2"/>
    <dgm:cxn modelId="{E9005A29-851E-44CF-B62C-D3BB24AD03D6}" type="presParOf" srcId="{4E1DE693-6CF2-4A5D-B551-AB4E32273131}" destId="{39C8B9BA-01BA-4E40-94A2-5C836C5C2324}" srcOrd="3" destOrd="0" presId="urn:microsoft.com/office/officeart/2005/8/layout/pyramid2"/>
    <dgm:cxn modelId="{3F55BB2A-E871-42A8-89E8-8EB26D91932F}" type="presParOf" srcId="{4E1DE693-6CF2-4A5D-B551-AB4E32273131}" destId="{1D3DCD1B-6105-46B0-9345-C68F863338A9}" srcOrd="4" destOrd="0" presId="urn:microsoft.com/office/officeart/2005/8/layout/pyramid2"/>
    <dgm:cxn modelId="{27A80E12-B10A-440E-9355-8816B2EB705E}" type="presParOf" srcId="{4E1DE693-6CF2-4A5D-B551-AB4E32273131}" destId="{2036E880-9489-4ECD-B93F-CDB43D022B6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9599B-2C60-4689-979D-EDAFE22A69D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E87FF-2A9D-49DD-8EA4-19F1B8E45337}">
      <dsp:nvSpPr>
        <dsp:cNvPr id="0" name=""/>
        <dsp:cNvSpPr/>
      </dsp:nvSpPr>
      <dsp:spPr>
        <a:xfrm>
          <a:off x="564979" y="406400"/>
          <a:ext cx="6705067" cy="812800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Nezadovoljstvo prethodnim izveštajem revizora  i ciljevi novog</a:t>
          </a:r>
          <a:endParaRPr lang="sr-Latn-RS" sz="2400" kern="1200" dirty="0"/>
        </a:p>
      </dsp:txBody>
      <dsp:txXfrm>
        <a:off x="564979" y="406400"/>
        <a:ext cx="6705067" cy="812800"/>
      </dsp:txXfrm>
    </dsp:sp>
    <dsp:sp modelId="{50133F73-93EB-4871-9E1A-69D2EF8B6F1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09DAF-0DC8-461D-9991-7071097141D2}">
      <dsp:nvSpPr>
        <dsp:cNvPr id="0" name=""/>
        <dsp:cNvSpPr/>
      </dsp:nvSpPr>
      <dsp:spPr>
        <a:xfrm>
          <a:off x="853702" y="1625599"/>
          <a:ext cx="6409614" cy="812800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Novi izveštaj - struktura i glavne odlike</a:t>
          </a:r>
          <a:endParaRPr lang="sr-Latn-RS" sz="2400" kern="1200" dirty="0"/>
        </a:p>
      </dsp:txBody>
      <dsp:txXfrm>
        <a:off x="853702" y="1625599"/>
        <a:ext cx="6409614" cy="812800"/>
      </dsp:txXfrm>
    </dsp:sp>
    <dsp:sp modelId="{02436574-12E4-4831-9B3B-A1E075832CEA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31759-843B-40D1-A42B-D2FD79BB005D}">
      <dsp:nvSpPr>
        <dsp:cNvPr id="0" name=""/>
        <dsp:cNvSpPr/>
      </dsp:nvSpPr>
      <dsp:spPr>
        <a:xfrm>
          <a:off x="564979" y="2844800"/>
          <a:ext cx="6705067" cy="812800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Šta  nas čeka u primeni?</a:t>
          </a:r>
        </a:p>
      </dsp:txBody>
      <dsp:txXfrm>
        <a:off x="564979" y="2844800"/>
        <a:ext cx="6705067" cy="812800"/>
      </dsp:txXfrm>
    </dsp:sp>
    <dsp:sp modelId="{97E52736-F3A4-4BBA-8DD5-AA05D11081AA}">
      <dsp:nvSpPr>
        <dsp:cNvPr id="0" name=""/>
        <dsp:cNvSpPr/>
      </dsp:nvSpPr>
      <dsp:spPr>
        <a:xfrm>
          <a:off x="3411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B7400-9ECA-4352-8634-AA6EA5F6DB5C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Investitror</a:t>
          </a:r>
          <a:endParaRPr lang="sr-Latn-RS" sz="1500" kern="1200" dirty="0"/>
        </a:p>
      </dsp:txBody>
      <dsp:txXfrm>
        <a:off x="2540000" y="1016000"/>
        <a:ext cx="1016000" cy="1016000"/>
      </dsp:txXfrm>
    </dsp:sp>
    <dsp:sp modelId="{BA1497F9-CBF4-497C-9092-0FEFD77E45E9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solidFill>
          <a:schemeClr val="accent5">
            <a:hueOff val="6018869"/>
            <a:satOff val="4301"/>
            <a:lumOff val="-424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Izveštajni entitet</a:t>
          </a:r>
          <a:endParaRPr lang="sr-Latn-RS" sz="1500" kern="1200" dirty="0"/>
        </a:p>
      </dsp:txBody>
      <dsp:txXfrm>
        <a:off x="1524000" y="3048000"/>
        <a:ext cx="1016000" cy="1016000"/>
      </dsp:txXfrm>
    </dsp:sp>
    <dsp:sp modelId="{93CECCB2-3178-423F-9C11-5611CD59B2D6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solidFill>
          <a:schemeClr val="accent5">
            <a:hueOff val="12037738"/>
            <a:satOff val="8602"/>
            <a:lumOff val="-849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Finansijski izveštaji</a:t>
          </a:r>
          <a:endParaRPr lang="sr-Latn-RS" sz="1500" kern="1200" dirty="0"/>
        </a:p>
      </dsp:txBody>
      <dsp:txXfrm rot="10800000">
        <a:off x="2540000" y="2032000"/>
        <a:ext cx="1016000" cy="1016000"/>
      </dsp:txXfrm>
    </dsp:sp>
    <dsp:sp modelId="{FBAA163D-E30C-431A-A91F-0D83372FBD4E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solidFill>
          <a:schemeClr val="accent5">
            <a:hueOff val="18056607"/>
            <a:satOff val="12903"/>
            <a:lumOff val="-1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Revizor</a:t>
          </a:r>
          <a:endParaRPr lang="sr-Latn-RS" sz="1500" kern="1200" dirty="0"/>
        </a:p>
      </dsp:txBody>
      <dsp:txXfrm>
        <a:off x="3556000" y="3048000"/>
        <a:ext cx="1016000" cy="1016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B7400-9ECA-4352-8634-AA6EA5F6DB5C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solidFill>
          <a:schemeClr val="accent6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Investitror</a:t>
          </a:r>
          <a:endParaRPr lang="sr-Latn-RS" sz="1500" kern="1200" dirty="0"/>
        </a:p>
      </dsp:txBody>
      <dsp:txXfrm>
        <a:off x="2540000" y="1016000"/>
        <a:ext cx="1016000" cy="1016000"/>
      </dsp:txXfrm>
    </dsp:sp>
    <dsp:sp modelId="{BA1497F9-CBF4-497C-9092-0FEFD77E45E9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solidFill>
          <a:schemeClr val="accent5">
            <a:hueOff val="6018869"/>
            <a:satOff val="4301"/>
            <a:lumOff val="-424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Izveštajni entitet</a:t>
          </a:r>
          <a:endParaRPr lang="sr-Latn-RS" sz="1500" kern="1200" dirty="0"/>
        </a:p>
      </dsp:txBody>
      <dsp:txXfrm>
        <a:off x="1524000" y="3048000"/>
        <a:ext cx="1016000" cy="1016000"/>
      </dsp:txXfrm>
    </dsp:sp>
    <dsp:sp modelId="{93CECCB2-3178-423F-9C11-5611CD59B2D6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solidFill>
          <a:schemeClr val="accent5">
            <a:hueOff val="12037738"/>
            <a:satOff val="8602"/>
            <a:lumOff val="-849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Finansijski izveštaji</a:t>
          </a:r>
          <a:endParaRPr lang="sr-Latn-RS" sz="1500" kern="1200" dirty="0"/>
        </a:p>
      </dsp:txBody>
      <dsp:txXfrm rot="10800000">
        <a:off x="2540000" y="2032000"/>
        <a:ext cx="1016000" cy="1016000"/>
      </dsp:txXfrm>
    </dsp:sp>
    <dsp:sp modelId="{FBAA163D-E30C-431A-A91F-0D83372FBD4E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Revizor</a:t>
          </a:r>
          <a:endParaRPr lang="sr-Latn-RS" sz="1500" kern="1200" dirty="0"/>
        </a:p>
      </dsp:txBody>
      <dsp:txXfrm>
        <a:off x="3556000" y="3048000"/>
        <a:ext cx="1016000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CB1FF-F2D9-4379-BD17-C634A3D465E1}">
      <dsp:nvSpPr>
        <dsp:cNvPr id="0" name=""/>
        <dsp:cNvSpPr/>
      </dsp:nvSpPr>
      <dsp:spPr>
        <a:xfrm>
          <a:off x="0" y="106820"/>
          <a:ext cx="4175760" cy="5686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Veliki finansijski skandali</a:t>
          </a:r>
          <a:endParaRPr lang="sr-Latn-RS" sz="2700" kern="1200" dirty="0"/>
        </a:p>
      </dsp:txBody>
      <dsp:txXfrm>
        <a:off x="0" y="106820"/>
        <a:ext cx="4033605" cy="568620"/>
      </dsp:txXfrm>
    </dsp:sp>
    <dsp:sp modelId="{C8C13F1C-007C-4A02-87B2-4E822FECB265}">
      <dsp:nvSpPr>
        <dsp:cNvPr id="0" name=""/>
        <dsp:cNvSpPr/>
      </dsp:nvSpPr>
      <dsp:spPr>
        <a:xfrm>
          <a:off x="0" y="760820"/>
          <a:ext cx="4175760" cy="5686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Ogromni gubici</a:t>
          </a:r>
          <a:endParaRPr lang="sr-Latn-RS" sz="2700" kern="1200" dirty="0"/>
        </a:p>
      </dsp:txBody>
      <dsp:txXfrm>
        <a:off x="0" y="760820"/>
        <a:ext cx="4033605" cy="568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CB1FF-F2D9-4379-BD17-C634A3D465E1}">
      <dsp:nvSpPr>
        <dsp:cNvPr id="0" name=""/>
        <dsp:cNvSpPr/>
      </dsp:nvSpPr>
      <dsp:spPr>
        <a:xfrm flipH="1">
          <a:off x="0" y="195715"/>
          <a:ext cx="3741420" cy="5054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Nepoverenje u fin. izveš</a:t>
          </a:r>
          <a:endParaRPr lang="sr-Latn-RS" sz="2400" kern="1200" dirty="0"/>
        </a:p>
      </dsp:txBody>
      <dsp:txXfrm>
        <a:off x="126360" y="195715"/>
        <a:ext cx="3615060" cy="505439"/>
      </dsp:txXfrm>
    </dsp:sp>
    <dsp:sp modelId="{C8C13F1C-007C-4A02-87B2-4E822FECB265}">
      <dsp:nvSpPr>
        <dsp:cNvPr id="0" name=""/>
        <dsp:cNvSpPr/>
      </dsp:nvSpPr>
      <dsp:spPr>
        <a:xfrm flipH="1">
          <a:off x="23907" y="754023"/>
          <a:ext cx="3694652" cy="5054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Diskreditovana korp. upr.</a:t>
          </a:r>
          <a:endParaRPr lang="sr-Latn-RS" sz="2400" kern="1200" dirty="0"/>
        </a:p>
      </dsp:txBody>
      <dsp:txXfrm>
        <a:off x="150267" y="754023"/>
        <a:ext cx="3568292" cy="505439"/>
      </dsp:txXfrm>
    </dsp:sp>
    <dsp:sp modelId="{0279600E-C631-421E-8457-831DE31BEBCF}">
      <dsp:nvSpPr>
        <dsp:cNvPr id="0" name=""/>
        <dsp:cNvSpPr/>
      </dsp:nvSpPr>
      <dsp:spPr>
        <a:xfrm flipH="1">
          <a:off x="0" y="1352705"/>
          <a:ext cx="3741420" cy="5054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Nepoverenje u revizora</a:t>
          </a:r>
          <a:endParaRPr lang="sr-Latn-RS" sz="2400" kern="1200" dirty="0"/>
        </a:p>
      </dsp:txBody>
      <dsp:txXfrm>
        <a:off x="126360" y="1352705"/>
        <a:ext cx="3615060" cy="505439"/>
      </dsp:txXfrm>
    </dsp:sp>
    <dsp:sp modelId="{E956DA59-01F1-4F58-BF03-7B3F65E9EE75}">
      <dsp:nvSpPr>
        <dsp:cNvPr id="0" name=""/>
        <dsp:cNvSpPr/>
      </dsp:nvSpPr>
      <dsp:spPr>
        <a:xfrm flipH="1">
          <a:off x="0" y="1922040"/>
          <a:ext cx="3741420" cy="5054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Izazov celoj profesiji</a:t>
          </a:r>
          <a:endParaRPr lang="sr-Latn-RS" sz="2400" kern="1200" dirty="0"/>
        </a:p>
      </dsp:txBody>
      <dsp:txXfrm>
        <a:off x="126360" y="1922040"/>
        <a:ext cx="3615060" cy="505439"/>
      </dsp:txXfrm>
    </dsp:sp>
    <dsp:sp modelId="{58FBD943-9C70-4279-AFD2-520F8E0E8F0F}">
      <dsp:nvSpPr>
        <dsp:cNvPr id="0" name=""/>
        <dsp:cNvSpPr/>
      </dsp:nvSpPr>
      <dsp:spPr>
        <a:xfrm flipH="1">
          <a:off x="0" y="2498063"/>
          <a:ext cx="3741420" cy="5054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Pritisak za promene</a:t>
          </a:r>
          <a:endParaRPr lang="sr-Latn-RS" sz="2400" kern="1200" dirty="0"/>
        </a:p>
      </dsp:txBody>
      <dsp:txXfrm>
        <a:off x="126360" y="2498063"/>
        <a:ext cx="3615060" cy="505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CB1FF-F2D9-4379-BD17-C634A3D465E1}">
      <dsp:nvSpPr>
        <dsp:cNvPr id="0" name=""/>
        <dsp:cNvSpPr/>
      </dsp:nvSpPr>
      <dsp:spPr>
        <a:xfrm>
          <a:off x="0" y="0"/>
          <a:ext cx="4175760" cy="547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/>
            <a:t>Formalni</a:t>
          </a:r>
          <a:endParaRPr lang="sr-Latn-RS" sz="2600" kern="1200" dirty="0"/>
        </a:p>
      </dsp:txBody>
      <dsp:txXfrm>
        <a:off x="0" y="0"/>
        <a:ext cx="4038870" cy="547560"/>
      </dsp:txXfrm>
    </dsp:sp>
    <dsp:sp modelId="{C8C13F1C-007C-4A02-87B2-4E822FECB265}">
      <dsp:nvSpPr>
        <dsp:cNvPr id="0" name=""/>
        <dsp:cNvSpPr/>
      </dsp:nvSpPr>
      <dsp:spPr>
        <a:xfrm>
          <a:off x="0" y="612910"/>
          <a:ext cx="4175760" cy="547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/>
            <a:t>Standardizovani</a:t>
          </a:r>
          <a:endParaRPr lang="sr-Latn-RS" sz="2600" kern="1200" dirty="0"/>
        </a:p>
      </dsp:txBody>
      <dsp:txXfrm>
        <a:off x="0" y="612910"/>
        <a:ext cx="4038870" cy="547560"/>
      </dsp:txXfrm>
    </dsp:sp>
    <dsp:sp modelId="{0279600E-C631-421E-8457-831DE31BEBCF}">
      <dsp:nvSpPr>
        <dsp:cNvPr id="0" name=""/>
        <dsp:cNvSpPr/>
      </dsp:nvSpPr>
      <dsp:spPr>
        <a:xfrm>
          <a:off x="0" y="1301600"/>
          <a:ext cx="4175760" cy="547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/>
            <a:t>Škrti</a:t>
          </a:r>
          <a:endParaRPr lang="sr-Latn-RS" sz="2600" kern="1200" dirty="0"/>
        </a:p>
      </dsp:txBody>
      <dsp:txXfrm>
        <a:off x="0" y="1301600"/>
        <a:ext cx="4038870" cy="547560"/>
      </dsp:txXfrm>
    </dsp:sp>
    <dsp:sp modelId="{E956DA59-01F1-4F58-BF03-7B3F65E9EE75}">
      <dsp:nvSpPr>
        <dsp:cNvPr id="0" name=""/>
        <dsp:cNvSpPr/>
      </dsp:nvSpPr>
      <dsp:spPr>
        <a:xfrm>
          <a:off x="0" y="1918379"/>
          <a:ext cx="4175760" cy="547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/>
            <a:t>Uopšteni</a:t>
          </a:r>
          <a:endParaRPr lang="sr-Latn-RS" sz="2600" kern="1200" dirty="0"/>
        </a:p>
      </dsp:txBody>
      <dsp:txXfrm>
        <a:off x="0" y="1918379"/>
        <a:ext cx="4038870" cy="547560"/>
      </dsp:txXfrm>
    </dsp:sp>
    <dsp:sp modelId="{58FBD943-9C70-4279-AFD2-520F8E0E8F0F}">
      <dsp:nvSpPr>
        <dsp:cNvPr id="0" name=""/>
        <dsp:cNvSpPr/>
      </dsp:nvSpPr>
      <dsp:spPr>
        <a:xfrm>
          <a:off x="0" y="2542405"/>
          <a:ext cx="4175760" cy="547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/>
            <a:t>Nevdiljiv revizor</a:t>
          </a:r>
          <a:endParaRPr lang="sr-Latn-RS" sz="2600" kern="1200" dirty="0"/>
        </a:p>
      </dsp:txBody>
      <dsp:txXfrm>
        <a:off x="0" y="2542405"/>
        <a:ext cx="4038870" cy="547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CB1FF-F2D9-4379-BD17-C634A3D465E1}">
      <dsp:nvSpPr>
        <dsp:cNvPr id="0" name=""/>
        <dsp:cNvSpPr/>
      </dsp:nvSpPr>
      <dsp:spPr>
        <a:xfrm flipH="1">
          <a:off x="0" y="20154"/>
          <a:ext cx="3741420" cy="5686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Nema suštine</a:t>
          </a:r>
          <a:endParaRPr lang="sr-Latn-RS" sz="2700" kern="1200" dirty="0"/>
        </a:p>
      </dsp:txBody>
      <dsp:txXfrm>
        <a:off x="142155" y="20154"/>
        <a:ext cx="3599265" cy="568620"/>
      </dsp:txXfrm>
    </dsp:sp>
    <dsp:sp modelId="{C8C13F1C-007C-4A02-87B2-4E822FECB265}">
      <dsp:nvSpPr>
        <dsp:cNvPr id="0" name=""/>
        <dsp:cNvSpPr/>
      </dsp:nvSpPr>
      <dsp:spPr>
        <a:xfrm flipH="1">
          <a:off x="0" y="634443"/>
          <a:ext cx="3694652" cy="5686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Nema konkretnog</a:t>
          </a:r>
          <a:endParaRPr lang="sr-Latn-RS" sz="2700" kern="1200" dirty="0"/>
        </a:p>
      </dsp:txBody>
      <dsp:txXfrm>
        <a:off x="142155" y="634443"/>
        <a:ext cx="3552497" cy="568620"/>
      </dsp:txXfrm>
    </dsp:sp>
    <dsp:sp modelId="{0279600E-C631-421E-8457-831DE31BEBCF}">
      <dsp:nvSpPr>
        <dsp:cNvPr id="0" name=""/>
        <dsp:cNvSpPr/>
      </dsp:nvSpPr>
      <dsp:spPr>
        <a:xfrm flipH="1">
          <a:off x="0" y="1321768"/>
          <a:ext cx="3741420" cy="5686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Gde su informacije?</a:t>
          </a:r>
          <a:endParaRPr lang="sr-Latn-RS" sz="2700" kern="1200" dirty="0"/>
        </a:p>
      </dsp:txBody>
      <dsp:txXfrm>
        <a:off x="142155" y="1321768"/>
        <a:ext cx="3599265" cy="568620"/>
      </dsp:txXfrm>
    </dsp:sp>
    <dsp:sp modelId="{E956DA59-01F1-4F58-BF03-7B3F65E9EE75}">
      <dsp:nvSpPr>
        <dsp:cNvPr id="0" name=""/>
        <dsp:cNvSpPr/>
      </dsp:nvSpPr>
      <dsp:spPr>
        <a:xfrm flipH="1">
          <a:off x="0" y="1962270"/>
          <a:ext cx="3741420" cy="5686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Gde je stvarnost?</a:t>
          </a:r>
          <a:endParaRPr lang="sr-Latn-RS" sz="2700" kern="1200" dirty="0"/>
        </a:p>
      </dsp:txBody>
      <dsp:txXfrm>
        <a:off x="142155" y="1962270"/>
        <a:ext cx="3599265" cy="568620"/>
      </dsp:txXfrm>
    </dsp:sp>
    <dsp:sp modelId="{58FBD943-9C70-4279-AFD2-520F8E0E8F0F}">
      <dsp:nvSpPr>
        <dsp:cNvPr id="0" name=""/>
        <dsp:cNvSpPr/>
      </dsp:nvSpPr>
      <dsp:spPr>
        <a:xfrm flipH="1">
          <a:off x="0" y="2610296"/>
          <a:ext cx="3741420" cy="5686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Šta to radi revzor?</a:t>
          </a:r>
          <a:endParaRPr lang="sr-Latn-RS" sz="2700" kern="1200" dirty="0"/>
        </a:p>
      </dsp:txBody>
      <dsp:txXfrm>
        <a:off x="142155" y="2610296"/>
        <a:ext cx="3599265" cy="568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1EFA5-9A3C-423E-A1F2-1146209E94B1}">
      <dsp:nvSpPr>
        <dsp:cNvPr id="0" name=""/>
        <dsp:cNvSpPr/>
      </dsp:nvSpPr>
      <dsp:spPr>
        <a:xfrm>
          <a:off x="0" y="2601805"/>
          <a:ext cx="848868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185CA-00DB-4BF7-8DBC-7A0C1BDD19C8}">
      <dsp:nvSpPr>
        <dsp:cNvPr id="0" name=""/>
        <dsp:cNvSpPr/>
      </dsp:nvSpPr>
      <dsp:spPr>
        <a:xfrm>
          <a:off x="0" y="1484288"/>
          <a:ext cx="848868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27D87-8C92-4C8B-9E97-52B7098E89BE}">
      <dsp:nvSpPr>
        <dsp:cNvPr id="0" name=""/>
        <dsp:cNvSpPr/>
      </dsp:nvSpPr>
      <dsp:spPr>
        <a:xfrm>
          <a:off x="0" y="366771"/>
          <a:ext cx="848868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5E73E-DAF3-4F5F-8400-303CC9D4A811}">
      <dsp:nvSpPr>
        <dsp:cNvPr id="0" name=""/>
        <dsp:cNvSpPr/>
      </dsp:nvSpPr>
      <dsp:spPr>
        <a:xfrm>
          <a:off x="2207056" y="408"/>
          <a:ext cx="6281623" cy="36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rgbClr val="22AC29"/>
              </a:solidFill>
            </a:rPr>
            <a:t>Uvećanje vrednosti Izveštaja revizora </a:t>
          </a:r>
          <a:endParaRPr lang="sr-Latn-RS" sz="2100" b="1" kern="1200" dirty="0">
            <a:solidFill>
              <a:srgbClr val="22AC29"/>
            </a:solidFill>
          </a:endParaRPr>
        </a:p>
      </dsp:txBody>
      <dsp:txXfrm>
        <a:off x="2207056" y="408"/>
        <a:ext cx="6281623" cy="366362"/>
      </dsp:txXfrm>
    </dsp:sp>
    <dsp:sp modelId="{82F160E1-4BBA-46C0-B6F5-1920EDF8CD32}">
      <dsp:nvSpPr>
        <dsp:cNvPr id="0" name=""/>
        <dsp:cNvSpPr/>
      </dsp:nvSpPr>
      <dsp:spPr>
        <a:xfrm>
          <a:off x="0" y="0"/>
          <a:ext cx="2207056" cy="3663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/>
            <a:t>1</a:t>
          </a:r>
          <a:endParaRPr lang="sr-Latn-RS" sz="2100" kern="1200" dirty="0"/>
        </a:p>
      </dsp:txBody>
      <dsp:txXfrm>
        <a:off x="0" y="0"/>
        <a:ext cx="2115466" cy="366362"/>
      </dsp:txXfrm>
    </dsp:sp>
    <dsp:sp modelId="{FA6601EC-4C81-4B96-BCE2-E1E72194F7B1}">
      <dsp:nvSpPr>
        <dsp:cNvPr id="0" name=""/>
        <dsp:cNvSpPr/>
      </dsp:nvSpPr>
      <dsp:spPr>
        <a:xfrm>
          <a:off x="0" y="366771"/>
          <a:ext cx="8488680" cy="73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Globalni identitet</a:t>
          </a:r>
          <a:endParaRPr lang="sr-Latn-R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Lokalna Fleksibilnost </a:t>
          </a:r>
          <a:endParaRPr lang="sr-Latn-RS" sz="1600" kern="1200" dirty="0"/>
        </a:p>
      </dsp:txBody>
      <dsp:txXfrm>
        <a:off x="0" y="366771"/>
        <a:ext cx="8488680" cy="732835"/>
      </dsp:txXfrm>
    </dsp:sp>
    <dsp:sp modelId="{13EAB357-DB0F-44E8-9CFA-6F74F7546545}">
      <dsp:nvSpPr>
        <dsp:cNvPr id="0" name=""/>
        <dsp:cNvSpPr/>
      </dsp:nvSpPr>
      <dsp:spPr>
        <a:xfrm>
          <a:off x="2207056" y="1117925"/>
          <a:ext cx="6281623" cy="36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rgbClr val="22AC29"/>
              </a:solidFill>
            </a:rPr>
            <a:t>Dorpinos korisniku </a:t>
          </a:r>
          <a:r>
            <a:rPr lang="sr-Latn-RS" sz="2100" b="1" kern="1200" dirty="0" smtClean="0">
              <a:solidFill>
                <a:srgbClr val="22AC29"/>
              </a:solidFill>
            </a:rPr>
            <a:t>u upravljanju bilansima</a:t>
          </a:r>
          <a:endParaRPr lang="sr-Latn-RS" sz="2100" b="1" kern="1200" dirty="0">
            <a:solidFill>
              <a:srgbClr val="22AC29"/>
            </a:solidFill>
          </a:endParaRPr>
        </a:p>
      </dsp:txBody>
      <dsp:txXfrm>
        <a:off x="2207056" y="1117925"/>
        <a:ext cx="6281623" cy="366362"/>
      </dsp:txXfrm>
    </dsp:sp>
    <dsp:sp modelId="{B37EADEA-C9BD-4303-872B-1A3381C10674}">
      <dsp:nvSpPr>
        <dsp:cNvPr id="0" name=""/>
        <dsp:cNvSpPr/>
      </dsp:nvSpPr>
      <dsp:spPr>
        <a:xfrm>
          <a:off x="0" y="1117925"/>
          <a:ext cx="2207056" cy="3663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/>
            <a:t>2</a:t>
          </a:r>
          <a:endParaRPr lang="sr-Latn-RS" sz="2100" kern="1200" dirty="0"/>
        </a:p>
      </dsp:txBody>
      <dsp:txXfrm>
        <a:off x="0" y="1117925"/>
        <a:ext cx="2115466" cy="366362"/>
      </dsp:txXfrm>
    </dsp:sp>
    <dsp:sp modelId="{02A24A8A-F4CF-48BF-A024-9156316B6D2F}">
      <dsp:nvSpPr>
        <dsp:cNvPr id="0" name=""/>
        <dsp:cNvSpPr/>
      </dsp:nvSpPr>
      <dsp:spPr>
        <a:xfrm>
          <a:off x="0" y="1484288"/>
          <a:ext cx="8488680" cy="73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Relevantne informacije</a:t>
          </a:r>
          <a:endParaRPr lang="sr-Latn-R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Jasni uvidi</a:t>
          </a:r>
          <a:endParaRPr lang="sr-Latn-RS" sz="1600" kern="1200" dirty="0"/>
        </a:p>
      </dsp:txBody>
      <dsp:txXfrm>
        <a:off x="0" y="1484288"/>
        <a:ext cx="8488680" cy="732835"/>
      </dsp:txXfrm>
    </dsp:sp>
    <dsp:sp modelId="{40AEDCDA-4C99-4C02-A0AD-6386E2E363B8}">
      <dsp:nvSpPr>
        <dsp:cNvPr id="0" name=""/>
        <dsp:cNvSpPr/>
      </dsp:nvSpPr>
      <dsp:spPr>
        <a:xfrm>
          <a:off x="2207056" y="2235442"/>
          <a:ext cx="6281623" cy="36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rgbClr val="22AC29"/>
              </a:solidFill>
            </a:rPr>
            <a:t>Transparentnost jača</a:t>
          </a:r>
          <a:endParaRPr lang="sr-Latn-RS" sz="2100" b="1" kern="1200" dirty="0">
            <a:solidFill>
              <a:srgbClr val="22AC29"/>
            </a:solidFill>
          </a:endParaRPr>
        </a:p>
      </dsp:txBody>
      <dsp:txXfrm>
        <a:off x="2207056" y="2235442"/>
        <a:ext cx="6281623" cy="366362"/>
      </dsp:txXfrm>
    </dsp:sp>
    <dsp:sp modelId="{75B2C306-11D6-400D-AC21-551DD8975772}">
      <dsp:nvSpPr>
        <dsp:cNvPr id="0" name=""/>
        <dsp:cNvSpPr/>
      </dsp:nvSpPr>
      <dsp:spPr>
        <a:xfrm>
          <a:off x="0" y="2235442"/>
          <a:ext cx="2207056" cy="3663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/>
            <a:t>3</a:t>
          </a:r>
          <a:endParaRPr lang="sr-Latn-RS" sz="2100" kern="1200" dirty="0"/>
        </a:p>
      </dsp:txBody>
      <dsp:txXfrm>
        <a:off x="0" y="2235442"/>
        <a:ext cx="2115466" cy="366362"/>
      </dsp:txXfrm>
    </dsp:sp>
    <dsp:sp modelId="{2168AD33-BDA1-404E-98E8-F01E786F545E}">
      <dsp:nvSpPr>
        <dsp:cNvPr id="0" name=""/>
        <dsp:cNvSpPr/>
      </dsp:nvSpPr>
      <dsp:spPr>
        <a:xfrm>
          <a:off x="0" y="2601805"/>
          <a:ext cx="8488680" cy="73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Ključna </a:t>
          </a:r>
          <a:r>
            <a:rPr lang="sr-Latn-RS" sz="1600" kern="1200" dirty="0" smtClean="0"/>
            <a:t>pitanja revizije</a:t>
          </a:r>
          <a:endParaRPr lang="sr-Latn-R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Šta to revizor radi u reviziji</a:t>
          </a:r>
          <a:endParaRPr lang="sr-Latn-RS" sz="1600" kern="1200" dirty="0"/>
        </a:p>
      </dsp:txBody>
      <dsp:txXfrm>
        <a:off x="0" y="2601805"/>
        <a:ext cx="8488680" cy="732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B10F7-AD70-44F0-9173-ED244F655750}">
      <dsp:nvSpPr>
        <dsp:cNvPr id="0" name=""/>
        <dsp:cNvSpPr/>
      </dsp:nvSpPr>
      <dsp:spPr>
        <a:xfrm>
          <a:off x="0" y="2785645"/>
          <a:ext cx="848868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1EFA5-9A3C-423E-A1F2-1146209E94B1}">
      <dsp:nvSpPr>
        <dsp:cNvPr id="0" name=""/>
        <dsp:cNvSpPr/>
      </dsp:nvSpPr>
      <dsp:spPr>
        <a:xfrm>
          <a:off x="0" y="1948749"/>
          <a:ext cx="848868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185CA-00DB-4BF7-8DBC-7A0C1BDD19C8}">
      <dsp:nvSpPr>
        <dsp:cNvPr id="0" name=""/>
        <dsp:cNvSpPr/>
      </dsp:nvSpPr>
      <dsp:spPr>
        <a:xfrm>
          <a:off x="0" y="1111853"/>
          <a:ext cx="848868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27D87-8C92-4C8B-9E97-52B7098E89BE}">
      <dsp:nvSpPr>
        <dsp:cNvPr id="0" name=""/>
        <dsp:cNvSpPr/>
      </dsp:nvSpPr>
      <dsp:spPr>
        <a:xfrm>
          <a:off x="0" y="274957"/>
          <a:ext cx="848868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5E73E-DAF3-4F5F-8400-303CC9D4A811}">
      <dsp:nvSpPr>
        <dsp:cNvPr id="0" name=""/>
        <dsp:cNvSpPr/>
      </dsp:nvSpPr>
      <dsp:spPr>
        <a:xfrm>
          <a:off x="2207056" y="592"/>
          <a:ext cx="6281623" cy="274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>
              <a:solidFill>
                <a:srgbClr val="22AC29"/>
              </a:solidFill>
            </a:rPr>
            <a:t>Proširiti opseg revizorskog izveštaja</a:t>
          </a:r>
          <a:endParaRPr lang="sr-Latn-RS" sz="1500" b="1" kern="1200" dirty="0">
            <a:solidFill>
              <a:srgbClr val="22AC29"/>
            </a:solidFill>
          </a:endParaRPr>
        </a:p>
      </dsp:txBody>
      <dsp:txXfrm>
        <a:off x="2207056" y="592"/>
        <a:ext cx="6281623" cy="274365"/>
      </dsp:txXfrm>
    </dsp:sp>
    <dsp:sp modelId="{82F160E1-4BBA-46C0-B6F5-1920EDF8CD32}">
      <dsp:nvSpPr>
        <dsp:cNvPr id="0" name=""/>
        <dsp:cNvSpPr/>
      </dsp:nvSpPr>
      <dsp:spPr>
        <a:xfrm>
          <a:off x="0" y="0"/>
          <a:ext cx="2207056" cy="2743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4</a:t>
          </a:r>
          <a:endParaRPr lang="sr-Latn-RS" sz="1500" kern="1200" dirty="0"/>
        </a:p>
      </dsp:txBody>
      <dsp:txXfrm>
        <a:off x="0" y="0"/>
        <a:ext cx="2138465" cy="274365"/>
      </dsp:txXfrm>
    </dsp:sp>
    <dsp:sp modelId="{FA6601EC-4C81-4B96-BCE2-E1E72194F7B1}">
      <dsp:nvSpPr>
        <dsp:cNvPr id="0" name=""/>
        <dsp:cNvSpPr/>
      </dsp:nvSpPr>
      <dsp:spPr>
        <a:xfrm>
          <a:off x="0" y="274957"/>
          <a:ext cx="8488680" cy="5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/>
            <a:t>Više informacija</a:t>
          </a:r>
          <a:endParaRPr lang="sr-Latn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/>
            <a:t>Fokus na ključna pitanja</a:t>
          </a:r>
          <a:endParaRPr lang="sr-Latn-RS" sz="1400" kern="1200" dirty="0"/>
        </a:p>
      </dsp:txBody>
      <dsp:txXfrm>
        <a:off x="0" y="274957"/>
        <a:ext cx="8488680" cy="548812"/>
      </dsp:txXfrm>
    </dsp:sp>
    <dsp:sp modelId="{13EAB357-DB0F-44E8-9CFA-6F74F7546545}">
      <dsp:nvSpPr>
        <dsp:cNvPr id="0" name=""/>
        <dsp:cNvSpPr/>
      </dsp:nvSpPr>
      <dsp:spPr>
        <a:xfrm>
          <a:off x="2207056" y="837488"/>
          <a:ext cx="6281623" cy="274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>
              <a:solidFill>
                <a:srgbClr val="22AC29"/>
              </a:solidFill>
            </a:rPr>
            <a:t>Jačanje odgovornosti </a:t>
          </a:r>
          <a:r>
            <a:rPr lang="sr-Latn-RS" sz="1500" b="1" kern="1200" dirty="0" smtClean="0">
              <a:solidFill>
                <a:srgbClr val="22AC29"/>
              </a:solidFill>
            </a:rPr>
            <a:t>izveštajnog </a:t>
          </a:r>
          <a:r>
            <a:rPr lang="sr-Latn-RS" sz="1500" b="1" kern="1200" dirty="0" smtClean="0">
              <a:solidFill>
                <a:srgbClr val="22AC29"/>
              </a:solidFill>
            </a:rPr>
            <a:t>entiteta</a:t>
          </a:r>
          <a:endParaRPr lang="sr-Latn-RS" sz="1500" b="1" kern="1200" dirty="0">
            <a:solidFill>
              <a:srgbClr val="22AC29"/>
            </a:solidFill>
          </a:endParaRPr>
        </a:p>
      </dsp:txBody>
      <dsp:txXfrm>
        <a:off x="2207056" y="837488"/>
        <a:ext cx="6281623" cy="274365"/>
      </dsp:txXfrm>
    </dsp:sp>
    <dsp:sp modelId="{B37EADEA-C9BD-4303-872B-1A3381C10674}">
      <dsp:nvSpPr>
        <dsp:cNvPr id="0" name=""/>
        <dsp:cNvSpPr/>
      </dsp:nvSpPr>
      <dsp:spPr>
        <a:xfrm>
          <a:off x="0" y="837488"/>
          <a:ext cx="2207056" cy="2743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5</a:t>
          </a:r>
          <a:endParaRPr lang="sr-Latn-RS" sz="1500" kern="1200" dirty="0"/>
        </a:p>
      </dsp:txBody>
      <dsp:txXfrm>
        <a:off x="0" y="837488"/>
        <a:ext cx="2138465" cy="274365"/>
      </dsp:txXfrm>
    </dsp:sp>
    <dsp:sp modelId="{02A24A8A-F4CF-48BF-A024-9156316B6D2F}">
      <dsp:nvSpPr>
        <dsp:cNvPr id="0" name=""/>
        <dsp:cNvSpPr/>
      </dsp:nvSpPr>
      <dsp:spPr>
        <a:xfrm>
          <a:off x="0" y="1111853"/>
          <a:ext cx="8488680" cy="5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Definisane razgraničene odgovornosti</a:t>
          </a:r>
          <a:endParaRPr lang="sr-Latn-R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Insistiranje na jedinstvenosti u okviru podele</a:t>
          </a:r>
          <a:endParaRPr lang="sr-Latn-RS" sz="1600" kern="1200" dirty="0"/>
        </a:p>
      </dsp:txBody>
      <dsp:txXfrm>
        <a:off x="0" y="1111853"/>
        <a:ext cx="8488680" cy="548812"/>
      </dsp:txXfrm>
    </dsp:sp>
    <dsp:sp modelId="{40AEDCDA-4C99-4C02-A0AD-6386E2E363B8}">
      <dsp:nvSpPr>
        <dsp:cNvPr id="0" name=""/>
        <dsp:cNvSpPr/>
      </dsp:nvSpPr>
      <dsp:spPr>
        <a:xfrm>
          <a:off x="2207056" y="1674384"/>
          <a:ext cx="6281623" cy="274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>
              <a:solidFill>
                <a:srgbClr val="22AC29"/>
              </a:solidFill>
            </a:rPr>
            <a:t>Prostor za nacionalne standardizatore</a:t>
          </a:r>
          <a:endParaRPr lang="sr-Latn-RS" sz="1500" b="1" kern="1200" dirty="0">
            <a:solidFill>
              <a:srgbClr val="22AC29"/>
            </a:solidFill>
          </a:endParaRPr>
        </a:p>
      </dsp:txBody>
      <dsp:txXfrm>
        <a:off x="2207056" y="1674384"/>
        <a:ext cx="6281623" cy="274365"/>
      </dsp:txXfrm>
    </dsp:sp>
    <dsp:sp modelId="{75B2C306-11D6-400D-AC21-551DD8975772}">
      <dsp:nvSpPr>
        <dsp:cNvPr id="0" name=""/>
        <dsp:cNvSpPr/>
      </dsp:nvSpPr>
      <dsp:spPr>
        <a:xfrm>
          <a:off x="0" y="1674384"/>
          <a:ext cx="2207056" cy="2743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6</a:t>
          </a:r>
          <a:endParaRPr lang="sr-Latn-RS" sz="1500" kern="1200" dirty="0"/>
        </a:p>
      </dsp:txBody>
      <dsp:txXfrm>
        <a:off x="0" y="1674384"/>
        <a:ext cx="2138465" cy="274365"/>
      </dsp:txXfrm>
    </dsp:sp>
    <dsp:sp modelId="{2168AD33-BDA1-404E-98E8-F01E786F545E}">
      <dsp:nvSpPr>
        <dsp:cNvPr id="0" name=""/>
        <dsp:cNvSpPr/>
      </dsp:nvSpPr>
      <dsp:spPr>
        <a:xfrm>
          <a:off x="0" y="1948749"/>
          <a:ext cx="8488680" cy="5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Plasiranje lokalnih zahteva</a:t>
          </a:r>
          <a:endParaRPr lang="sr-Latn-RS" sz="1600" kern="1200" dirty="0"/>
        </a:p>
      </dsp:txBody>
      <dsp:txXfrm>
        <a:off x="0" y="1948749"/>
        <a:ext cx="8488680" cy="548812"/>
      </dsp:txXfrm>
    </dsp:sp>
    <dsp:sp modelId="{0E7DABC0-9A3D-4222-8C99-3D8A2D69D339}">
      <dsp:nvSpPr>
        <dsp:cNvPr id="0" name=""/>
        <dsp:cNvSpPr/>
      </dsp:nvSpPr>
      <dsp:spPr>
        <a:xfrm>
          <a:off x="2207056" y="2511280"/>
          <a:ext cx="6281623" cy="274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 </a:t>
          </a:r>
          <a:r>
            <a:rPr lang="sr-Latn-RS" sz="1500" b="1" kern="1200" dirty="0" smtClean="0">
              <a:solidFill>
                <a:srgbClr val="22AC29"/>
              </a:solidFill>
            </a:rPr>
            <a:t>Fleksibilna primena ISA</a:t>
          </a:r>
          <a:endParaRPr lang="sr-Latn-RS" sz="1500" b="1" kern="1200" dirty="0">
            <a:solidFill>
              <a:srgbClr val="22AC29"/>
            </a:solidFill>
          </a:endParaRPr>
        </a:p>
      </dsp:txBody>
      <dsp:txXfrm>
        <a:off x="2207056" y="2511280"/>
        <a:ext cx="6281623" cy="274365"/>
      </dsp:txXfrm>
    </dsp:sp>
    <dsp:sp modelId="{AB5BDFE8-E79A-4D7B-9BB2-1CB5597F7758}">
      <dsp:nvSpPr>
        <dsp:cNvPr id="0" name=""/>
        <dsp:cNvSpPr/>
      </dsp:nvSpPr>
      <dsp:spPr>
        <a:xfrm>
          <a:off x="0" y="2511280"/>
          <a:ext cx="2207056" cy="2743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7</a:t>
          </a:r>
          <a:endParaRPr lang="sr-Latn-RS" sz="1500" kern="1200" dirty="0"/>
        </a:p>
      </dsp:txBody>
      <dsp:txXfrm>
        <a:off x="13396" y="2524676"/>
        <a:ext cx="2180264" cy="260969"/>
      </dsp:txXfrm>
    </dsp:sp>
    <dsp:sp modelId="{C96DC861-B861-46B0-90A6-A0DDEC697345}">
      <dsp:nvSpPr>
        <dsp:cNvPr id="0" name=""/>
        <dsp:cNvSpPr/>
      </dsp:nvSpPr>
      <dsp:spPr>
        <a:xfrm>
          <a:off x="0" y="2785645"/>
          <a:ext cx="8488680" cy="5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/>
            <a:t>Primereno </a:t>
          </a:r>
          <a:r>
            <a:rPr lang="sr-Latn-RS" sz="1600" kern="1200" dirty="0" smtClean="0"/>
            <a:t>veličini i statusu</a:t>
          </a:r>
          <a:endParaRPr lang="sr-Latn-RS" sz="1600" kern="1200" dirty="0"/>
        </a:p>
      </dsp:txBody>
      <dsp:txXfrm>
        <a:off x="0" y="2785645"/>
        <a:ext cx="8488680" cy="5488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F4090-9FB5-4C85-9ECD-3CC8AC4F0DE3}">
      <dsp:nvSpPr>
        <dsp:cNvPr id="0" name=""/>
        <dsp:cNvSpPr/>
      </dsp:nvSpPr>
      <dsp:spPr>
        <a:xfrm>
          <a:off x="2383303" y="0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Izmene</a:t>
          </a:r>
          <a:endParaRPr lang="sr-Latn-RS" sz="2400" kern="1200" dirty="0"/>
        </a:p>
      </dsp:txBody>
      <dsp:txXfrm>
        <a:off x="2396809" y="13506"/>
        <a:ext cx="1817464" cy="434107"/>
      </dsp:txXfrm>
    </dsp:sp>
    <dsp:sp modelId="{AC611512-A569-4DAB-A511-4DF63EDEF9D2}">
      <dsp:nvSpPr>
        <dsp:cNvPr id="0" name=""/>
        <dsp:cNvSpPr/>
      </dsp:nvSpPr>
      <dsp:spPr>
        <a:xfrm rot="5400000">
          <a:off x="3265194" y="501467"/>
          <a:ext cx="80695" cy="80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95717-B043-4A33-AB34-AFC0CC18D03C}">
      <dsp:nvSpPr>
        <dsp:cNvPr id="0" name=""/>
        <dsp:cNvSpPr/>
      </dsp:nvSpPr>
      <dsp:spPr>
        <a:xfrm>
          <a:off x="2383303" y="622510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Novi standard</a:t>
          </a:r>
          <a:endParaRPr lang="sr-Latn-RS" sz="1500" kern="1200" dirty="0"/>
        </a:p>
      </dsp:txBody>
      <dsp:txXfrm>
        <a:off x="2396809" y="636016"/>
        <a:ext cx="1817464" cy="434107"/>
      </dsp:txXfrm>
    </dsp:sp>
    <dsp:sp modelId="{2792C1A6-83AE-49EE-A442-6A4F321E9761}">
      <dsp:nvSpPr>
        <dsp:cNvPr id="0" name=""/>
        <dsp:cNvSpPr/>
      </dsp:nvSpPr>
      <dsp:spPr>
        <a:xfrm rot="5378915">
          <a:off x="3267101" y="1123978"/>
          <a:ext cx="80698" cy="80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2579515"/>
            <a:satOff val="1843"/>
            <a:lumOff val="-18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6787-C5B2-4EFC-A512-17495488F946}">
      <dsp:nvSpPr>
        <dsp:cNvPr id="0" name=""/>
        <dsp:cNvSpPr/>
      </dsp:nvSpPr>
      <dsp:spPr>
        <a:xfrm>
          <a:off x="2387121" y="1245021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766996"/>
            <a:satOff val="-1922"/>
            <a:lumOff val="-194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2766996"/>
              <a:satOff val="-1922"/>
              <a:lumOff val="-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Adaptacija niza</a:t>
          </a:r>
          <a:endParaRPr lang="sr-Latn-RS" sz="1500" kern="1200" dirty="0"/>
        </a:p>
      </dsp:txBody>
      <dsp:txXfrm>
        <a:off x="2400627" y="1258527"/>
        <a:ext cx="1817464" cy="434107"/>
      </dsp:txXfrm>
    </dsp:sp>
    <dsp:sp modelId="{54B42DA4-88F5-43B1-95A5-443CF637E4AA}">
      <dsp:nvSpPr>
        <dsp:cNvPr id="0" name=""/>
        <dsp:cNvSpPr/>
      </dsp:nvSpPr>
      <dsp:spPr>
        <a:xfrm rot="5421085">
          <a:off x="3267101" y="1746489"/>
          <a:ext cx="80698" cy="80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5159031"/>
            <a:satOff val="3687"/>
            <a:lumOff val="-36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EB70B-A77A-4656-9040-B3F7F264944C}">
      <dsp:nvSpPr>
        <dsp:cNvPr id="0" name=""/>
        <dsp:cNvSpPr/>
      </dsp:nvSpPr>
      <dsp:spPr>
        <a:xfrm>
          <a:off x="2383303" y="1867532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5533992"/>
            <a:satOff val="-3844"/>
            <a:lumOff val="-387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5533992"/>
              <a:satOff val="-3844"/>
              <a:lumOff val="-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Novi Izveštaj revizora</a:t>
          </a:r>
          <a:endParaRPr lang="sr-Latn-RS" sz="1500" kern="1200" dirty="0"/>
        </a:p>
      </dsp:txBody>
      <dsp:txXfrm>
        <a:off x="2396809" y="1881038"/>
        <a:ext cx="1817464" cy="434107"/>
      </dsp:txXfrm>
    </dsp:sp>
    <dsp:sp modelId="{526326C3-6347-48A3-94D6-2C7EA16643CB}">
      <dsp:nvSpPr>
        <dsp:cNvPr id="0" name=""/>
        <dsp:cNvSpPr/>
      </dsp:nvSpPr>
      <dsp:spPr>
        <a:xfrm rot="5400000">
          <a:off x="3265194" y="2368999"/>
          <a:ext cx="80695" cy="80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7738546"/>
            <a:satOff val="5530"/>
            <a:lumOff val="-54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117AC-4B04-4E92-9293-656078BE6697}">
      <dsp:nvSpPr>
        <dsp:cNvPr id="0" name=""/>
        <dsp:cNvSpPr/>
      </dsp:nvSpPr>
      <dsp:spPr>
        <a:xfrm>
          <a:off x="2383303" y="2490043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8300988"/>
            <a:satOff val="-5766"/>
            <a:lumOff val="-581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8300988"/>
              <a:satOff val="-5766"/>
              <a:lumOff val="-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Novi kvalitet </a:t>
          </a:r>
          <a:endParaRPr lang="sr-Latn-RS" sz="1500" kern="1200" dirty="0"/>
        </a:p>
      </dsp:txBody>
      <dsp:txXfrm>
        <a:off x="2396809" y="2503549"/>
        <a:ext cx="1817464" cy="434107"/>
      </dsp:txXfrm>
    </dsp:sp>
    <dsp:sp modelId="{ED28A340-C7B4-4240-B6E2-40AAFE0F34EF}">
      <dsp:nvSpPr>
        <dsp:cNvPr id="0" name=""/>
        <dsp:cNvSpPr/>
      </dsp:nvSpPr>
      <dsp:spPr>
        <a:xfrm>
          <a:off x="4486007" y="0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hueOff val="18056607"/>
            <a:satOff val="12903"/>
            <a:lumOff val="-1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Dobili</a:t>
          </a:r>
          <a:endParaRPr lang="sr-Latn-RS" sz="2400" kern="1200" dirty="0"/>
        </a:p>
      </dsp:txBody>
      <dsp:txXfrm>
        <a:off x="4499513" y="13506"/>
        <a:ext cx="1817464" cy="434107"/>
      </dsp:txXfrm>
    </dsp:sp>
    <dsp:sp modelId="{BCA15F7B-3DBF-4C31-844C-93BDA593E685}">
      <dsp:nvSpPr>
        <dsp:cNvPr id="0" name=""/>
        <dsp:cNvSpPr/>
      </dsp:nvSpPr>
      <dsp:spPr>
        <a:xfrm rot="5400000">
          <a:off x="5367897" y="501467"/>
          <a:ext cx="80695" cy="80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0318062"/>
            <a:satOff val="7373"/>
            <a:lumOff val="-72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0DC57-B8D1-4063-AE96-47A469AE78A6}">
      <dsp:nvSpPr>
        <dsp:cNvPr id="0" name=""/>
        <dsp:cNvSpPr/>
      </dsp:nvSpPr>
      <dsp:spPr>
        <a:xfrm>
          <a:off x="4486007" y="622510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1067985"/>
            <a:satOff val="-7687"/>
            <a:lumOff val="-774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11067985"/>
              <a:satOff val="-7687"/>
              <a:lumOff val="-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Smerenice</a:t>
          </a:r>
          <a:endParaRPr lang="sr-Latn-RS" sz="1500" kern="1200" dirty="0"/>
        </a:p>
      </dsp:txBody>
      <dsp:txXfrm>
        <a:off x="4499513" y="636016"/>
        <a:ext cx="1817464" cy="434107"/>
      </dsp:txXfrm>
    </dsp:sp>
    <dsp:sp modelId="{560E7386-5796-4767-89BA-95FB49632C51}">
      <dsp:nvSpPr>
        <dsp:cNvPr id="0" name=""/>
        <dsp:cNvSpPr/>
      </dsp:nvSpPr>
      <dsp:spPr>
        <a:xfrm rot="5400000">
          <a:off x="5367897" y="1123978"/>
          <a:ext cx="80695" cy="80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2897577"/>
            <a:satOff val="9216"/>
            <a:lumOff val="-9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D81DA-9160-4174-A1A1-3A4F01775FD5}">
      <dsp:nvSpPr>
        <dsp:cNvPr id="0" name=""/>
        <dsp:cNvSpPr/>
      </dsp:nvSpPr>
      <dsp:spPr>
        <a:xfrm>
          <a:off x="4486007" y="1245021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3834981"/>
            <a:satOff val="-9609"/>
            <a:lumOff val="-968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13834981"/>
              <a:satOff val="-9609"/>
              <a:lumOff val="-9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Kontekst unapređen</a:t>
          </a:r>
          <a:endParaRPr lang="sr-Latn-RS" sz="1500" kern="1200" dirty="0"/>
        </a:p>
      </dsp:txBody>
      <dsp:txXfrm>
        <a:off x="4499513" y="1258527"/>
        <a:ext cx="1817464" cy="434107"/>
      </dsp:txXfrm>
    </dsp:sp>
    <dsp:sp modelId="{DA0D1936-F43D-4AAF-B393-18D5AB94F28A}">
      <dsp:nvSpPr>
        <dsp:cNvPr id="0" name=""/>
        <dsp:cNvSpPr/>
      </dsp:nvSpPr>
      <dsp:spPr>
        <a:xfrm rot="5400000">
          <a:off x="5367897" y="1746489"/>
          <a:ext cx="80695" cy="80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5477092"/>
            <a:satOff val="11060"/>
            <a:lumOff val="-10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CD081-B95A-442B-8554-2919FF49B9E6}">
      <dsp:nvSpPr>
        <dsp:cNvPr id="0" name=""/>
        <dsp:cNvSpPr/>
      </dsp:nvSpPr>
      <dsp:spPr>
        <a:xfrm>
          <a:off x="4486007" y="1867532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6601977"/>
            <a:satOff val="-11531"/>
            <a:lumOff val="-1161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16601977"/>
              <a:satOff val="-11531"/>
              <a:lumOff val="-1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Obavezujućo</a:t>
          </a:r>
          <a:endParaRPr lang="sr-Latn-RS" sz="1500" kern="1200" dirty="0"/>
        </a:p>
      </dsp:txBody>
      <dsp:txXfrm>
        <a:off x="4499513" y="1881038"/>
        <a:ext cx="1817464" cy="434107"/>
      </dsp:txXfrm>
    </dsp:sp>
    <dsp:sp modelId="{E42D905D-3E40-475A-B45E-D4BFDBB9C8B8}">
      <dsp:nvSpPr>
        <dsp:cNvPr id="0" name=""/>
        <dsp:cNvSpPr/>
      </dsp:nvSpPr>
      <dsp:spPr>
        <a:xfrm rot="5400000">
          <a:off x="5367897" y="2368999"/>
          <a:ext cx="80695" cy="80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8056607"/>
            <a:satOff val="12903"/>
            <a:lumOff val="-1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FAFF-B7ED-4B0A-8DF1-A1287886C4EA}">
      <dsp:nvSpPr>
        <dsp:cNvPr id="0" name=""/>
        <dsp:cNvSpPr/>
      </dsp:nvSpPr>
      <dsp:spPr>
        <a:xfrm>
          <a:off x="4486007" y="2490043"/>
          <a:ext cx="1844476" cy="4611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9368973"/>
            <a:satOff val="-13453"/>
            <a:lumOff val="-1355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19368973"/>
              <a:satOff val="-13453"/>
              <a:lumOff val="-1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Sigurnost</a:t>
          </a:r>
          <a:endParaRPr lang="sr-Latn-RS" sz="1500" kern="1200" dirty="0"/>
        </a:p>
      </dsp:txBody>
      <dsp:txXfrm>
        <a:off x="4499513" y="2503549"/>
        <a:ext cx="1817464" cy="434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4F0F4-E4E2-436D-B650-280EE047BBC1}">
      <dsp:nvSpPr>
        <dsp:cNvPr id="0" name=""/>
        <dsp:cNvSpPr/>
      </dsp:nvSpPr>
      <dsp:spPr>
        <a:xfrm>
          <a:off x="1301035" y="0"/>
          <a:ext cx="3720035" cy="3720035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968BE-0D1A-4681-9B35-E3D6D93BF963}">
      <dsp:nvSpPr>
        <dsp:cNvPr id="0" name=""/>
        <dsp:cNvSpPr/>
      </dsp:nvSpPr>
      <dsp:spPr>
        <a:xfrm>
          <a:off x="3161052" y="374001"/>
          <a:ext cx="2418022" cy="8806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 smtClean="0"/>
            <a:t>Ključna pitanja</a:t>
          </a:r>
          <a:endParaRPr lang="sr-Latn-RS" sz="2300" kern="1200" dirty="0"/>
        </a:p>
      </dsp:txBody>
      <dsp:txXfrm>
        <a:off x="3204039" y="416988"/>
        <a:ext cx="2332048" cy="794628"/>
      </dsp:txXfrm>
    </dsp:sp>
    <dsp:sp modelId="{C6F89126-5079-4B13-8B4B-E5AD27C50C3C}">
      <dsp:nvSpPr>
        <dsp:cNvPr id="0" name=""/>
        <dsp:cNvSpPr/>
      </dsp:nvSpPr>
      <dsp:spPr>
        <a:xfrm>
          <a:off x="3161052" y="1364678"/>
          <a:ext cx="2418022" cy="8806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 smtClean="0"/>
            <a:t>Diskusija sa LZU</a:t>
          </a:r>
          <a:endParaRPr lang="sr-Latn-RS" sz="2300" kern="1200" dirty="0"/>
        </a:p>
      </dsp:txBody>
      <dsp:txXfrm>
        <a:off x="3204039" y="1407665"/>
        <a:ext cx="2332048" cy="794628"/>
      </dsp:txXfrm>
    </dsp:sp>
    <dsp:sp modelId="{1D3DCD1B-6105-46B0-9345-C68F863338A9}">
      <dsp:nvSpPr>
        <dsp:cNvPr id="0" name=""/>
        <dsp:cNvSpPr/>
      </dsp:nvSpPr>
      <dsp:spPr>
        <a:xfrm>
          <a:off x="3161052" y="2355356"/>
          <a:ext cx="2418022" cy="8806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 smtClean="0"/>
            <a:t>Pitanja za pažnju</a:t>
          </a:r>
          <a:endParaRPr lang="sr-Latn-RS" sz="2300" kern="1200" dirty="0"/>
        </a:p>
      </dsp:txBody>
      <dsp:txXfrm>
        <a:off x="3204039" y="2398343"/>
        <a:ext cx="2332048" cy="79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16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Veoma širok kompleks pitanja koja treba savladiati radi uspešnog rešavanja u praksi</a:t>
            </a:r>
          </a:p>
          <a:p>
            <a:endParaRPr lang="sr-Latn-RS" dirty="0"/>
          </a:p>
          <a:p>
            <a:r>
              <a:rPr lang="sr-Latn-RS" dirty="0" smtClean="0"/>
              <a:t>Odvajamo stri kritično važna aspekta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36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3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6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7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3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61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2122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1" y="1059583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8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6" y="3579863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1" y="339502"/>
            <a:ext cx="871309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7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11559" y="915988"/>
            <a:ext cx="1080121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80" y="915989"/>
            <a:ext cx="7119698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1" y="339502"/>
            <a:ext cx="872928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7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1"/>
            <a:ext cx="7120409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1" y="339502"/>
            <a:ext cx="871296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7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1" y="915989"/>
            <a:ext cx="8712969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1" y="339502"/>
            <a:ext cx="8720197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7" y="771550"/>
            <a:ext cx="496855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9"/>
            <a:ext cx="7925625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1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1" y="267495"/>
            <a:ext cx="8712969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1" y="915567"/>
            <a:ext cx="8712969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5"/>
            <a:ext cx="178372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1" y="1492251"/>
            <a:ext cx="8712969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1" y="267495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1" y="915567"/>
            <a:ext cx="8712969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5"/>
            <a:ext cx="178372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9" y="1492251"/>
            <a:ext cx="4321051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1"/>
            <a:ext cx="4248149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716016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16016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1" y="339502"/>
            <a:ext cx="871296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7" y="771550"/>
            <a:ext cx="496855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3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91" y="1131887"/>
            <a:ext cx="3743324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6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1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4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9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6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1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4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9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4245770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195487"/>
            <a:ext cx="8964489" cy="329423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6" y="4390046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7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3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61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20" y="195487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195487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95908" y="196488"/>
            <a:ext cx="2611996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4245770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5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9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5" y="3489723"/>
            <a:ext cx="3313113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5" y="3795886"/>
            <a:ext cx="331311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915988"/>
            <a:ext cx="8964489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1022704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4" y="1022471"/>
            <a:ext cx="2736428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4" y="1173523"/>
            <a:ext cx="2303461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1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1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7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7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3" y="2679763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701" y="2679763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1" y="339502"/>
            <a:ext cx="871296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7" y="771550"/>
            <a:ext cx="496855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8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11" y="3111809"/>
            <a:ext cx="1440158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7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1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7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" y="915989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086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5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9"/>
            <a:ext cx="3635897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5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1" y="339502"/>
            <a:ext cx="871296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7" y="771550"/>
            <a:ext cx="496855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9"/>
            <a:ext cx="5112569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683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7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1" y="915989"/>
            <a:ext cx="4968892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7" y="1492251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" y="915989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90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51" y="3520865"/>
            <a:ext cx="8708279" cy="540060"/>
          </a:xfrm>
        </p:spPr>
        <p:txBody>
          <a:bodyPr/>
          <a:lstStyle/>
          <a:p>
            <a:r>
              <a:rPr lang="sr-Latn-RS" dirty="0" smtClean="0"/>
              <a:t>Novi izveštaj revizora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284" y="3994155"/>
            <a:ext cx="5543550" cy="342205"/>
          </a:xfrm>
        </p:spPr>
        <p:txBody>
          <a:bodyPr/>
          <a:lstStyle/>
          <a:p>
            <a:r>
              <a:rPr lang="sr-Latn-RS" dirty="0" smtClean="0"/>
              <a:t>Miroslav M. Milojević</a:t>
            </a:r>
            <a:endParaRPr lang="sr-Latn-RS" dirty="0"/>
          </a:p>
          <a:p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48858" y="4315041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Beograd  23-24.11. 2017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/>
              <a:t>S</a:t>
            </a:r>
            <a:r>
              <a:rPr lang="sr-Latn-RS" dirty="0" smtClean="0"/>
              <a:t>truktura starog i novog Izveštaja revizora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Stari vs Novi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 numCol="1"/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93529"/>
              </p:ext>
            </p:extLst>
          </p:nvPr>
        </p:nvGraphicFramePr>
        <p:xfrm>
          <a:off x="508317" y="1483168"/>
          <a:ext cx="3254693" cy="316376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54693"/>
              </a:tblGrid>
              <a:tr h="87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Izveštaj o finansijskim izveštajima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Odgovornost rukovodstva za finansijske izveštaje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Odgovornost revizora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Mišljenje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Izveštaj o drugim zakonskim i regulativnim zahtevima 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Potpis partnera revizije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24304"/>
              </p:ext>
            </p:extLst>
          </p:nvPr>
        </p:nvGraphicFramePr>
        <p:xfrm>
          <a:off x="4491037" y="857309"/>
          <a:ext cx="3814763" cy="435751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814763"/>
              </a:tblGrid>
              <a:tr h="43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kern="1200" dirty="0">
                          <a:effectLst/>
                        </a:rPr>
                        <a:t>Izveštaj</a:t>
                      </a:r>
                      <a:r>
                        <a:rPr lang="sr-Latn-RS" sz="1400" dirty="0">
                          <a:effectLst/>
                        </a:rPr>
                        <a:t> o reviziji finansijskih izveštaja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</a:rPr>
                        <a:t>Mišljenje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3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</a:rPr>
                        <a:t>Osnova za mišljenje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</a:rPr>
                        <a:t>Ključna revizorska pitanja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</a:rPr>
                        <a:t>Ostale informacije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r-Latn-RS" sz="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Odgovornost </a:t>
                      </a:r>
                      <a:r>
                        <a:rPr lang="sr-Latn-RS" sz="1400" dirty="0" smtClean="0">
                          <a:effectLst/>
                        </a:rPr>
                        <a:t>rukov. i</a:t>
                      </a:r>
                      <a:r>
                        <a:rPr lang="sr-Latn-RS" sz="1400" baseline="0" dirty="0" smtClean="0">
                          <a:effectLst/>
                        </a:rPr>
                        <a:t> LOU </a:t>
                      </a:r>
                      <a:r>
                        <a:rPr lang="sr-Latn-RS" sz="1400" dirty="0" smtClean="0">
                          <a:effectLst/>
                        </a:rPr>
                        <a:t>finan izveštajima</a:t>
                      </a:r>
                      <a:endParaRPr lang="sr-Latn-R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625" algn="l"/>
                        </a:tabLs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Odgovornost revizora za reviziju </a:t>
                      </a:r>
                      <a:r>
                        <a:rPr lang="sr-Latn-RS" sz="1400" dirty="0" smtClean="0">
                          <a:effectLst/>
                        </a:rPr>
                        <a:t>fin</a:t>
                      </a:r>
                      <a:r>
                        <a:rPr lang="sr-Latn-RS" sz="1400" baseline="0" dirty="0" smtClean="0">
                          <a:effectLst/>
                        </a:rPr>
                        <a:t> i</a:t>
                      </a:r>
                      <a:r>
                        <a:rPr lang="sr-Latn-RS" sz="1400" dirty="0" smtClean="0">
                          <a:effectLst/>
                        </a:rPr>
                        <a:t>zve</a:t>
                      </a:r>
                      <a:endParaRPr lang="sr-Latn-R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3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Izveštaj o </a:t>
                      </a:r>
                      <a:r>
                        <a:rPr lang="sr-Latn-RS" sz="1400" dirty="0" smtClean="0">
                          <a:effectLst/>
                        </a:rPr>
                        <a:t>dr zakon </a:t>
                      </a:r>
                      <a:r>
                        <a:rPr lang="sr-Latn-RS" sz="1400" dirty="0">
                          <a:effectLst/>
                        </a:rPr>
                        <a:t>i </a:t>
                      </a:r>
                      <a:r>
                        <a:rPr lang="sr-Latn-RS" sz="1400" dirty="0" smtClean="0">
                          <a:effectLst/>
                        </a:rPr>
                        <a:t>regul. </a:t>
                      </a:r>
                      <a:r>
                        <a:rPr lang="sr-Latn-RS" sz="1400" dirty="0">
                          <a:effectLst/>
                        </a:rPr>
                        <a:t>zahtevima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Potpis partnera revizije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706695" y="1524613"/>
            <a:ext cx="756477" cy="217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8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Koliko je Izveštaj revizora izmenjen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Novine 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251521" y="1492251"/>
            <a:ext cx="8155879" cy="2951163"/>
          </a:xfrm>
        </p:spPr>
        <p:txBody>
          <a:bodyPr numCol="1"/>
          <a:lstStyle/>
          <a:p>
            <a:r>
              <a:rPr lang="sr-Latn-RS" sz="2000" dirty="0" smtClean="0"/>
              <a:t>Naslov Izveštaja doteran</a:t>
            </a:r>
          </a:p>
          <a:p>
            <a:r>
              <a:rPr lang="sr-Latn-RS" sz="2000" dirty="0" smtClean="0"/>
              <a:t>Mišljenje na vrh</a:t>
            </a:r>
          </a:p>
          <a:p>
            <a:r>
              <a:rPr lang="sr-Latn-RS" sz="2000" dirty="0" smtClean="0"/>
              <a:t>Osnov za mišljenje ima naslov</a:t>
            </a:r>
          </a:p>
          <a:p>
            <a:r>
              <a:rPr lang="sr-Latn-RS" sz="2000" dirty="0" smtClean="0">
                <a:solidFill>
                  <a:srgbClr val="FF0000"/>
                </a:solidFill>
              </a:rPr>
              <a:t>KRP</a:t>
            </a:r>
          </a:p>
          <a:p>
            <a:r>
              <a:rPr lang="sr-Latn-RS" sz="2000" dirty="0" smtClean="0"/>
              <a:t>Ostale informacije</a:t>
            </a:r>
          </a:p>
          <a:p>
            <a:r>
              <a:rPr lang="sr-Latn-RS" sz="2000" dirty="0" smtClean="0"/>
              <a:t>Ušli u Izveštaj Lica zadužena za upravljanje</a:t>
            </a:r>
          </a:p>
          <a:p>
            <a:r>
              <a:rPr lang="sr-Latn-RS" sz="2000" dirty="0" smtClean="0"/>
              <a:t>Odgovornost revizora može i na sajtu</a:t>
            </a:r>
            <a:endParaRPr lang="sr-Latn-RS" sz="2000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9" name="Rectangle 8"/>
          <p:cNvSpPr/>
          <p:nvPr/>
        </p:nvSpPr>
        <p:spPr>
          <a:xfrm>
            <a:off x="5717953" y="959862"/>
            <a:ext cx="32990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22AC29"/>
                </a:solidFill>
              </a:rPr>
              <a:t>Izmenjen</a:t>
            </a:r>
            <a:endParaRPr lang="sr-Latn-RS" b="1" dirty="0">
              <a:solidFill>
                <a:srgbClr val="22AC29"/>
              </a:solidFill>
            </a:endParaRPr>
          </a:p>
          <a:p>
            <a:endParaRPr lang="sr-Latn-RS" b="1" dirty="0" smtClean="0"/>
          </a:p>
          <a:p>
            <a:endParaRPr lang="sr-Latn-R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</a:rPr>
              <a:t>Orijentacijski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</a:rPr>
              <a:t>Strukturno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</a:rPr>
              <a:t>Sadržajno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</a:rPr>
              <a:t>Zahvatima pojava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</a:rPr>
              <a:t>Prezentacijskim htenjima</a:t>
            </a:r>
            <a:endParaRPr lang="sr-Latn-RS" b="1" dirty="0">
              <a:solidFill>
                <a:srgbClr val="FF0000"/>
              </a:solidFill>
            </a:endParaRPr>
          </a:p>
          <a:p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1995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Ključna pitanja reviziji 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Šta su KPR?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 numCol="1"/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10" name="Rectangle 9"/>
          <p:cNvSpPr/>
          <p:nvPr/>
        </p:nvSpPr>
        <p:spPr>
          <a:xfrm>
            <a:off x="800100" y="1451082"/>
            <a:ext cx="6794500" cy="2511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Ona pitanja koja okupiraju </a:t>
            </a: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najveću pražnju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revizora</a:t>
            </a:r>
          </a:p>
          <a:p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Deo skupa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pitanja koja su bila predmet diskusija sa LOU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Latn-RS" sz="16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Izbor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pitanja koja je diskutovao sa LOU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Latn-RS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Stvar je prosuđivanja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revizora koja će izabrati od ovih piranja za KPR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Latn-RS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Određuju se </a:t>
            </a: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nakon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obavljene revizije</a:t>
            </a:r>
          </a:p>
        </p:txBody>
      </p:sp>
    </p:spTree>
    <p:extLst>
      <p:ext uri="{BB962C8B-B14F-4D97-AF65-F5344CB8AC3E}">
        <p14:creationId xmlns:p14="http://schemas.microsoft.com/office/powerpoint/2010/main" val="11425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Ključna pitanja reviziji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Kako se selektuju?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 numCol="1"/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0729631"/>
              </p:ext>
            </p:extLst>
          </p:nvPr>
        </p:nvGraphicFramePr>
        <p:xfrm>
          <a:off x="260350" y="902125"/>
          <a:ext cx="6880111" cy="372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6106554" y="1706062"/>
            <a:ext cx="2006444" cy="337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Uključuju se u </a:t>
            </a:r>
          </a:p>
          <a:p>
            <a:r>
              <a:rPr lang="sr-Latn-RS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Izveštaj revizora</a:t>
            </a:r>
            <a:endParaRPr lang="sr-Latn-RS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6554" y="2843437"/>
            <a:ext cx="2006444" cy="337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Cirkuliše u </a:t>
            </a:r>
          </a:p>
          <a:p>
            <a:r>
              <a:rPr lang="sr-Latn-RS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Komunikaciji s LZU</a:t>
            </a:r>
            <a:endParaRPr lang="sr-Latn-RS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6554" y="3735335"/>
            <a:ext cx="2006444" cy="337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Dokzumentovana u</a:t>
            </a:r>
          </a:p>
          <a:p>
            <a:r>
              <a:rPr lang="sr-Latn-RS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Radnim papirima </a:t>
            </a:r>
            <a:endParaRPr lang="sr-Latn-RS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Ključna pitanja reviziji 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Koja su to pitanja?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 numCol="1"/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10" name="Rectangle 9"/>
          <p:cNvSpPr/>
          <p:nvPr/>
        </p:nvSpPr>
        <p:spPr>
          <a:xfrm>
            <a:off x="800100" y="1451082"/>
            <a:ext cx="6794500" cy="2314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Pitanja </a:t>
            </a: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visokog rizika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materijalno pogreših iskaza u finansijskim  izveštajima</a:t>
            </a:r>
          </a:p>
          <a:p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Vrlo kompleksna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pitanja u čije rešavanje su uključene značajne pretpostavke, prosuđivanja i procene koje su po prirodi neizvesne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Latn-RS" sz="16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Događaji i transakcije tekućeg perioda koje imaju </a:t>
            </a:r>
            <a:r>
              <a:rPr lang="sr-Latn-RS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visoke efekte </a:t>
            </a:r>
            <a:r>
              <a:rPr lang="sr-Latn-R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finasijske izveštaje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Latn-RS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Ključna pitanja u reviziji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Šta su a šta nisu?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 numCol="1"/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27644"/>
              </p:ext>
            </p:extLst>
          </p:nvPr>
        </p:nvGraphicFramePr>
        <p:xfrm>
          <a:off x="1337847" y="1471191"/>
          <a:ext cx="6050995" cy="318973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107654"/>
                <a:gridCol w="2943341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 dirty="0">
                          <a:effectLst/>
                        </a:rPr>
                        <a:t>KLJUČNA PITANJA REVIZIJE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92D050"/>
                        </a:buClr>
                      </a:pPr>
                      <a:r>
                        <a:rPr lang="sr-Latn-RS" sz="1400" dirty="0">
                          <a:effectLst/>
                        </a:rPr>
                        <a:t>Jesu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Wingdings"/>
                        <a:buChar char=""/>
                      </a:pPr>
                      <a:r>
                        <a:rPr lang="sr-Latn-RS" sz="1400" dirty="0">
                          <a:effectLst/>
                        </a:rPr>
                        <a:t>Sredstvo unapređenja komunikacije sa korisnikom izveštaja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Wingdings"/>
                        <a:buChar char=""/>
                      </a:pPr>
                      <a:r>
                        <a:rPr lang="sr-Latn-RS" sz="1400" dirty="0">
                          <a:effectLst/>
                        </a:rPr>
                        <a:t>Sredstvo uvećane transparentnosti rada revizora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Wingdings"/>
                        <a:buChar char=""/>
                      </a:pPr>
                      <a:r>
                        <a:rPr lang="sr-Latn-RS" sz="1400" dirty="0">
                          <a:effectLst/>
                        </a:rPr>
                        <a:t>Pomoć korisniku u razumevanju bitnih pitanja za prosuđivanje rukovodsva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Wingdings"/>
                        <a:buChar char=""/>
                      </a:pPr>
                      <a:r>
                        <a:rPr lang="sr-Latn-RS" sz="1400" dirty="0">
                          <a:effectLst/>
                        </a:rPr>
                        <a:t>Osnov za dalji aktivizam korisnika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92D050"/>
                        </a:buClr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Nisu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Verdana"/>
                        <a:buChar char="×"/>
                      </a:pPr>
                      <a:r>
                        <a:rPr lang="sr-Latn-RS" sz="1400" dirty="0">
                          <a:effectLst/>
                        </a:rPr>
                        <a:t>Zamena za obelodanjivanja koja imaju svoje neprikosnoveno mesto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Verdana"/>
                        <a:buChar char="×"/>
                      </a:pPr>
                      <a:r>
                        <a:rPr lang="sr-Latn-RS" sz="1400" dirty="0">
                          <a:effectLst/>
                        </a:rPr>
                        <a:t>Zamena za izražavanje modifikovanog mišljena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Verdana"/>
                        <a:buChar char="×"/>
                      </a:pPr>
                      <a:r>
                        <a:rPr lang="sr-Latn-RS" sz="1400" dirty="0">
                          <a:effectLst/>
                        </a:rPr>
                        <a:t>Zamena za izražavanje mišljenja u skladu sa ISA 570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Verdana"/>
                        <a:buChar char="×"/>
                      </a:pPr>
                      <a:r>
                        <a:rPr lang="sr-Latn-RS" sz="1400" dirty="0">
                          <a:effectLst/>
                        </a:rPr>
                        <a:t>Izdvojeno mišljenje o pojedinim pitanjima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0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/>
              <a:t>Ključna pitanja u reviziji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Za koga se primenjuju u za koga ne?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 numCol="1"/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89462"/>
              </p:ext>
            </p:extLst>
          </p:nvPr>
        </p:nvGraphicFramePr>
        <p:xfrm>
          <a:off x="982133" y="1546578"/>
          <a:ext cx="7179734" cy="273342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688758"/>
                <a:gridCol w="3490976"/>
              </a:tblGrid>
              <a:tr h="279784"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200" dirty="0">
                          <a:effectLst/>
                        </a:rPr>
                        <a:t>KLJUČNA PITANJA REVIZIJE</a:t>
                      </a:r>
                      <a:endParaRPr lang="sr-Latn-R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373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Primenjuje se za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Wingdings"/>
                        <a:buChar char=""/>
                      </a:pPr>
                      <a:r>
                        <a:rPr lang="sr-Latn-R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Ukupne finansijske izveštaje opšte namene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Wingdings"/>
                        <a:buChar char=""/>
                      </a:pPr>
                      <a:r>
                        <a:rPr lang="sr-Latn-R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Listirane kompanije, odnosno kompanije koje su od javnog interesa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Wingdings"/>
                        <a:buChar char=""/>
                      </a:pPr>
                      <a:r>
                        <a:rPr lang="sr-Latn-R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Druge kompanije od posebnog javnog interesa, prema odluci nacionalnih tela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Ne primenjuje se za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Verdana"/>
                        <a:buChar char="×"/>
                      </a:pPr>
                      <a:r>
                        <a:rPr lang="sr-Latn-R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i mala preduzeća, sem ako revizor ne nađe poseban razlog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Verdana"/>
                        <a:buChar char="×"/>
                      </a:pPr>
                      <a:r>
                        <a:rPr lang="sr-Latn-R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Pitanja koja su pod zakonskim zabranama da se objavljuju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Verdana"/>
                        <a:buChar char="×"/>
                      </a:pPr>
                      <a:r>
                        <a:rPr lang="sr-Latn-R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Slučaj da bude veće štete nego koristi od objavljivanja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7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Trougao 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129540" y="4375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/>
              <a:t> </a:t>
            </a:r>
            <a:endParaRPr lang="sr-Latn-R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565685" y="754840"/>
            <a:ext cx="3394207" cy="1564913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dirty="0" smtClean="0"/>
              <a:t> 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CS" dirty="0" smtClean="0"/>
          </a:p>
          <a:p>
            <a:r>
              <a:rPr lang="sr-Latn-RS" dirty="0" smtClean="0"/>
              <a:t>Njegove potrebe – zapovest </a:t>
            </a:r>
          </a:p>
          <a:p>
            <a:r>
              <a:rPr lang="sr-Latn-RS" dirty="0" smtClean="0"/>
              <a:t>Kriterij za merenje uspeha</a:t>
            </a:r>
          </a:p>
          <a:p>
            <a:endParaRPr lang="sr-Latn-R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4333048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>
          <a:xfrm>
            <a:off x="6425350" y="3759795"/>
            <a:ext cx="2800070" cy="981906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Verifikuje ispravnost</a:t>
            </a:r>
          </a:p>
          <a:p>
            <a:r>
              <a:rPr lang="sr-Latn-RS" dirty="0" smtClean="0"/>
              <a:t>Daje uveravanje </a:t>
            </a:r>
          </a:p>
          <a:p>
            <a:endParaRPr lang="sr-Latn-R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48700" y="3716559"/>
            <a:ext cx="3394207" cy="981906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Izvešta saglasan osnovi </a:t>
            </a:r>
          </a:p>
          <a:p>
            <a:r>
              <a:rPr lang="sr-Latn-RS" dirty="0" smtClean="0"/>
              <a:t>Istinit i objektivan </a:t>
            </a:r>
          </a:p>
          <a:p>
            <a:endParaRPr lang="sr-Latn-R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1" y="915567"/>
            <a:ext cx="8712969" cy="485775"/>
          </a:xfrm>
        </p:spPr>
        <p:txBody>
          <a:bodyPr/>
          <a:lstStyle/>
          <a:p>
            <a:r>
              <a:rPr lang="sr-Latn-RS" dirty="0" smtClean="0"/>
              <a:t>Uloge u izveštavanju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438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Novi uvećani zahtevi 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129540" y="4375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/>
              <a:t> </a:t>
            </a:r>
            <a:endParaRPr lang="sr-Latn-R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565685" y="754840"/>
            <a:ext cx="3455577" cy="1564913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dirty="0" smtClean="0"/>
              <a:t> 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CS" dirty="0" smtClean="0"/>
          </a:p>
          <a:p>
            <a:r>
              <a:rPr lang="sr-Latn-RS" dirty="0" smtClean="0"/>
              <a:t>Dobio je novi izveštaj - regulator </a:t>
            </a:r>
          </a:p>
          <a:p>
            <a:r>
              <a:rPr lang="sr-Latn-RS" dirty="0" smtClean="0"/>
              <a:t>Očekuje on što mu je obećano</a:t>
            </a:r>
          </a:p>
          <a:p>
            <a:endParaRPr lang="sr-Latn-R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8309627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>
          <a:xfrm>
            <a:off x="6524410" y="3052501"/>
            <a:ext cx="2800070" cy="1633800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Novi Izveštaj </a:t>
            </a:r>
          </a:p>
          <a:p>
            <a:r>
              <a:rPr lang="sr-Latn-RS" dirty="0" smtClean="0"/>
              <a:t>Više informacija </a:t>
            </a:r>
          </a:p>
          <a:p>
            <a:r>
              <a:rPr lang="sr-Latn-RS" dirty="0" smtClean="0"/>
              <a:t>Ključna pitanja reviziji</a:t>
            </a:r>
          </a:p>
          <a:p>
            <a:r>
              <a:rPr lang="sr-Latn-RS" dirty="0" smtClean="0"/>
              <a:t>Umnožene procedure</a:t>
            </a:r>
          </a:p>
          <a:p>
            <a:r>
              <a:rPr lang="sr-Latn-RS" dirty="0" smtClean="0"/>
              <a:t>Vidljiviji u svom radu</a:t>
            </a:r>
          </a:p>
          <a:p>
            <a:endParaRPr lang="sr-Latn-RS" dirty="0" smtClean="0"/>
          </a:p>
          <a:p>
            <a:endParaRPr lang="sr-Latn-R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19160" y="3072803"/>
            <a:ext cx="3394207" cy="1590637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Više oblodanjivanja </a:t>
            </a:r>
          </a:p>
          <a:p>
            <a:r>
              <a:rPr lang="sr-Latn-RS" dirty="0" smtClean="0"/>
              <a:t>Više informacija </a:t>
            </a:r>
          </a:p>
          <a:p>
            <a:r>
              <a:rPr lang="sr-Latn-RS" dirty="0" smtClean="0"/>
              <a:t>Jače interne kontrole</a:t>
            </a:r>
          </a:p>
          <a:p>
            <a:r>
              <a:rPr lang="sr-Latn-RS" dirty="0" smtClean="0"/>
              <a:t>Više rada s revizorom</a:t>
            </a:r>
          </a:p>
          <a:p>
            <a:r>
              <a:rPr lang="sr-Latn-RS" dirty="0" smtClean="0"/>
              <a:t>Jača disciplina rada</a:t>
            </a:r>
          </a:p>
        </p:txBody>
      </p:sp>
    </p:spTree>
    <p:extLst>
      <p:ext uri="{BB962C8B-B14F-4D97-AF65-F5344CB8AC3E}">
        <p14:creationId xmlns:p14="http://schemas.microsoft.com/office/powerpoint/2010/main" val="21773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Kako odgovoriti zahtevima?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129540" y="4375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/>
              <a:t> </a:t>
            </a:r>
            <a:endParaRPr lang="sr-Latn-R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57310" y="1136650"/>
            <a:ext cx="7354790" cy="3423950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/>
              <a:t>Sve nove zahteve saznati - učenje</a:t>
            </a:r>
          </a:p>
          <a:p>
            <a:r>
              <a:rPr lang="sr-Latn-RS" sz="2000" dirty="0" smtClean="0"/>
              <a:t>Proučiti detaljno zahteva - elaboracija</a:t>
            </a:r>
          </a:p>
          <a:p>
            <a:r>
              <a:rPr lang="sr-Latn-RS" sz="2000" dirty="0" smtClean="0"/>
              <a:t>Napraviti plan odgovora i razraditi svoju ulogu – strategija i pristup</a:t>
            </a:r>
          </a:p>
          <a:p>
            <a:r>
              <a:rPr lang="sr-Latn-RS" sz="2000" dirty="0" smtClean="0"/>
              <a:t>Sarađivati sa ostalima – uzajamni podsticaji</a:t>
            </a:r>
          </a:p>
          <a:p>
            <a:r>
              <a:rPr lang="sr-Latn-RS" sz="2000" dirty="0" smtClean="0"/>
              <a:t>Disciplinovano realizovati – profesionalna pažnja</a:t>
            </a:r>
          </a:p>
          <a:p>
            <a:r>
              <a:rPr lang="sr-Latn-RS" sz="2000" dirty="0" smtClean="0"/>
              <a:t>Neprekidno se preispitivati – kontinuitet poboljšanja</a:t>
            </a:r>
          </a:p>
          <a:p>
            <a:r>
              <a:rPr lang="sr-Latn-RS" sz="2000" dirty="0" smtClean="0"/>
              <a:t>Inovirati svoje pristupe – Širiti svoje horizonte uspeha</a:t>
            </a:r>
          </a:p>
          <a:p>
            <a:endParaRPr lang="sr-Latn-RS" sz="2000" dirty="0"/>
          </a:p>
          <a:p>
            <a:r>
              <a:rPr lang="sr-Latn-RS" sz="2000" dirty="0" smtClean="0">
                <a:solidFill>
                  <a:srgbClr val="FF0000"/>
                </a:solidFill>
              </a:rPr>
              <a:t>I,  što ranije u reviziju i saradnu s revizorom</a:t>
            </a:r>
          </a:p>
        </p:txBody>
      </p:sp>
    </p:spTree>
    <p:extLst>
      <p:ext uri="{BB962C8B-B14F-4D97-AF65-F5344CB8AC3E}">
        <p14:creationId xmlns:p14="http://schemas.microsoft.com/office/powerpoint/2010/main" val="2507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Izveštaj revizora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129540" y="4375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/>
              <a:t> </a:t>
            </a:r>
            <a:endParaRPr lang="sr-Latn-R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55020"/>
              </p:ext>
            </p:extLst>
          </p:nvPr>
        </p:nvGraphicFramePr>
        <p:xfrm>
          <a:off x="559117" y="1019618"/>
          <a:ext cx="3254693" cy="316376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54693"/>
              </a:tblGrid>
              <a:tr h="87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Izveštaj o finansijskim izveštajima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Odgovornost rukovodstva za finansijske izveštaje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Odgovornost revizora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Mišljenje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Izveštaj o drugim zakonskim i regulativnim zahtevima 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Potpis partnera revizije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90" y="449408"/>
            <a:ext cx="4283710" cy="454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5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Obuhvat prezentacije</a:t>
            </a:r>
            <a:endParaRPr lang="en-GB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1633659"/>
              </p:ext>
            </p:extLst>
          </p:nvPr>
        </p:nvGraphicFramePr>
        <p:xfrm>
          <a:off x="1093596" y="648480"/>
          <a:ext cx="73252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85" y="1037273"/>
            <a:ext cx="57594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86" y="2268127"/>
            <a:ext cx="57594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96" y="3503519"/>
            <a:ext cx="5075651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2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09599B-2C60-4689-979D-EDAFE22A6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2609599B-2C60-4689-979D-EDAFE22A6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2609599B-2C60-4689-979D-EDAFE22A6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2609599B-2C60-4689-979D-EDAFE22A6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133F73-93EB-4871-9E1A-69D2EF8B6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50133F73-93EB-4871-9E1A-69D2EF8B6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50133F73-93EB-4871-9E1A-69D2EF8B6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50133F73-93EB-4871-9E1A-69D2EF8B6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BE87FF-2A9D-49DD-8EA4-19F1B8E45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20BE87FF-2A9D-49DD-8EA4-19F1B8E45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20BE87FF-2A9D-49DD-8EA4-19F1B8E45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0BE87FF-2A9D-49DD-8EA4-19F1B8E45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436574-12E4-4831-9B3B-A1E07583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02436574-12E4-4831-9B3B-A1E075832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02436574-12E4-4831-9B3B-A1E07583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02436574-12E4-4831-9B3B-A1E07583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09DAF-0DC8-461D-9991-707109714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41309DAF-0DC8-461D-9991-707109714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1309DAF-0DC8-461D-9991-707109714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41309DAF-0DC8-461D-9991-707109714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E52736-F3A4-4BBA-8DD5-AA05D1108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97E52736-F3A4-4BBA-8DD5-AA05D1108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97E52736-F3A4-4BBA-8DD5-AA05D1108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97E52736-F3A4-4BBA-8DD5-AA05D1108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B31759-843B-40D1-A42B-D2FD79BB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AFB31759-843B-40D1-A42B-D2FD79BB0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AFB31759-843B-40D1-A42B-D2FD79BB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AFB31759-843B-40D1-A42B-D2FD79BB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Stavovi o finansijskom izveštavanju</a:t>
            </a:r>
            <a:endParaRPr lang="sr-Latn-R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6"/>
          </p:nvPr>
        </p:nvSpPr>
        <p:spPr>
          <a:xfrm>
            <a:off x="270510" y="4229100"/>
            <a:ext cx="8652510" cy="434340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>
                <a:solidFill>
                  <a:srgbClr val="22AC29"/>
                </a:solidFill>
              </a:rPr>
              <a:t>Ishod</a:t>
            </a:r>
            <a:r>
              <a:rPr lang="sr-Latn-RS" dirty="0" smtClean="0"/>
              <a:t>: </a:t>
            </a:r>
            <a:r>
              <a:rPr lang="sr-Latn-RS" dirty="0" smtClean="0">
                <a:solidFill>
                  <a:srgbClr val="FF0000"/>
                </a:solidFill>
              </a:rPr>
              <a:t>OPŠTA PREISPITIVANJA I PROMENE</a:t>
            </a:r>
            <a:r>
              <a:rPr lang="sr-Latn-RS" dirty="0" smtClean="0"/>
              <a:t> </a:t>
            </a:r>
          </a:p>
          <a:p>
            <a:pPr marL="0" indent="0">
              <a:buNone/>
            </a:pPr>
            <a:r>
              <a:rPr lang="sr-Latn-RS" dirty="0" smtClean="0"/>
              <a:t>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92886047"/>
              </p:ext>
            </p:extLst>
          </p:nvPr>
        </p:nvGraphicFramePr>
        <p:xfrm>
          <a:off x="304800" y="1386840"/>
          <a:ext cx="4175760" cy="156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59113842"/>
              </p:ext>
            </p:extLst>
          </p:nvPr>
        </p:nvGraphicFramePr>
        <p:xfrm>
          <a:off x="5196840" y="1295400"/>
          <a:ext cx="374142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ctangle 14"/>
          <p:cNvSpPr/>
          <p:nvPr/>
        </p:nvSpPr>
        <p:spPr>
          <a:xfrm>
            <a:off x="300990" y="853440"/>
            <a:ext cx="2647950" cy="464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 smtClean="0"/>
              <a:t>Pojave</a:t>
            </a:r>
            <a:endParaRPr lang="sr-Latn-RS" dirty="0"/>
          </a:p>
        </p:txBody>
      </p:sp>
      <p:sp>
        <p:nvSpPr>
          <p:cNvPr id="16" name="Rectangle 15"/>
          <p:cNvSpPr/>
          <p:nvPr/>
        </p:nvSpPr>
        <p:spPr>
          <a:xfrm>
            <a:off x="6080760" y="830580"/>
            <a:ext cx="2834640" cy="4648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Stav investitora i javnosti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90908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ECB1FF-F2D9-4379-BD17-C634A3D46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CEECB1FF-F2D9-4379-BD17-C634A3D46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C13F1C-007C-4A02-87B2-4E822FEC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>
                                            <p:graphicEl>
                                              <a:dgm id="{C8C13F1C-007C-4A02-87B2-4E822FECB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Graphic spid="14" grpId="0">
        <p:bldAsOne/>
      </p:bldGraphic>
      <p:bldP spid="15" grpId="0" build="allAtOnce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Dosadašnji Izveštaj revizora – nalazi iz preispitivanja</a:t>
            </a:r>
            <a:endParaRPr lang="sr-Latn-R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6834690"/>
              </p:ext>
            </p:extLst>
          </p:nvPr>
        </p:nvGraphicFramePr>
        <p:xfrm>
          <a:off x="304800" y="1386840"/>
          <a:ext cx="4175760" cy="313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48406255"/>
              </p:ext>
            </p:extLst>
          </p:nvPr>
        </p:nvGraphicFramePr>
        <p:xfrm>
          <a:off x="5196840" y="1295400"/>
          <a:ext cx="374142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ectangle 14"/>
          <p:cNvSpPr/>
          <p:nvPr/>
        </p:nvSpPr>
        <p:spPr>
          <a:xfrm>
            <a:off x="300990" y="853440"/>
            <a:ext cx="2647950" cy="464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Izveštaj revizora</a:t>
            </a:r>
            <a:endParaRPr lang="sr-Latn-RS" dirty="0"/>
          </a:p>
        </p:txBody>
      </p:sp>
      <p:sp>
        <p:nvSpPr>
          <p:cNvPr id="16" name="Rectangle 15"/>
          <p:cNvSpPr/>
          <p:nvPr/>
        </p:nvSpPr>
        <p:spPr>
          <a:xfrm>
            <a:off x="6267450" y="830580"/>
            <a:ext cx="2647950" cy="4648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Stav investirora</a:t>
            </a:r>
            <a:endParaRPr lang="sr-Latn-RS" dirty="0"/>
          </a:p>
        </p:txBody>
      </p:sp>
      <p:sp>
        <p:nvSpPr>
          <p:cNvPr id="3" name="Flowchart: Collate 2"/>
          <p:cNvSpPr/>
          <p:nvPr/>
        </p:nvSpPr>
        <p:spPr>
          <a:xfrm>
            <a:off x="4530090" y="1402080"/>
            <a:ext cx="525780" cy="2918460"/>
          </a:xfrm>
          <a:prstGeom prst="flowChartCol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4" grpId="0">
        <p:bldAsOne/>
      </p:bldGraphic>
      <p:bldP spid="15" grpId="0" build="p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Ciljevi novog Izveštaja revizora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129540" y="4375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/>
              <a:t> </a:t>
            </a:r>
            <a:endParaRPr lang="sr-Latn-R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3111" y="925715"/>
            <a:ext cx="8712969" cy="485775"/>
          </a:xfrm>
        </p:spPr>
        <p:txBody>
          <a:bodyPr/>
          <a:lstStyle/>
          <a:p>
            <a:r>
              <a:rPr lang="sr-Latn-RS" dirty="0" smtClean="0"/>
              <a:t>Glavni zahtevi</a:t>
            </a:r>
            <a:endParaRPr lang="sr-Latn-R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6945494"/>
              </p:ext>
            </p:extLst>
          </p:nvPr>
        </p:nvGraphicFramePr>
        <p:xfrm>
          <a:off x="320040" y="1410216"/>
          <a:ext cx="8488680" cy="333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Ciljevi novog Izveštaja revizora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129540" y="4375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/>
              <a:t> </a:t>
            </a:r>
            <a:endParaRPr lang="sr-Latn-R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3111" y="925715"/>
            <a:ext cx="8712969" cy="485775"/>
          </a:xfrm>
        </p:spPr>
        <p:txBody>
          <a:bodyPr/>
          <a:lstStyle/>
          <a:p>
            <a:r>
              <a:rPr lang="sr-Latn-RS" dirty="0" smtClean="0"/>
              <a:t>Glavni zahtevi</a:t>
            </a:r>
            <a:endParaRPr lang="sr-Latn-R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8490130"/>
              </p:ext>
            </p:extLst>
          </p:nvPr>
        </p:nvGraphicFramePr>
        <p:xfrm>
          <a:off x="365760" y="1410216"/>
          <a:ext cx="8488680" cy="333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3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 Promene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30723" y="861906"/>
            <a:ext cx="42348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22AC29"/>
                </a:solidFill>
              </a:rPr>
              <a:t>Novine</a:t>
            </a:r>
          </a:p>
          <a:p>
            <a:endParaRPr lang="sr-Latn-RS" b="1" dirty="0"/>
          </a:p>
          <a:p>
            <a:r>
              <a:rPr lang="sr-Latn-RS" b="1" dirty="0" smtClean="0"/>
              <a:t>F</a:t>
            </a:r>
            <a:r>
              <a:rPr lang="pt-BR" b="1" dirty="0" smtClean="0"/>
              <a:t>orma </a:t>
            </a:r>
            <a:r>
              <a:rPr lang="pt-BR" b="1" dirty="0"/>
              <a:t>mišljenja – MSR </a:t>
            </a:r>
            <a:r>
              <a:rPr lang="pt-BR" b="1" dirty="0" smtClean="0"/>
              <a:t>700R</a:t>
            </a:r>
            <a:endParaRPr lang="sr-Latn-RS" b="1" dirty="0" smtClean="0"/>
          </a:p>
          <a:p>
            <a:endParaRPr lang="sr-Latn-RS" b="1" dirty="0" smtClean="0"/>
          </a:p>
          <a:p>
            <a:endParaRPr lang="sr-Latn-RS" sz="400" b="1" dirty="0" smtClean="0"/>
          </a:p>
          <a:p>
            <a:r>
              <a:rPr lang="sr-Latn-RS" b="1" dirty="0" smtClean="0"/>
              <a:t>Ključna </a:t>
            </a:r>
            <a:r>
              <a:rPr lang="sr-Latn-RS" b="1" dirty="0"/>
              <a:t>revizijska pitanja – MSR 701</a:t>
            </a:r>
          </a:p>
          <a:p>
            <a:endParaRPr lang="sr-Latn-RS" sz="400" b="1" dirty="0"/>
          </a:p>
          <a:p>
            <a:endParaRPr lang="sr-Latn-RS" b="1" dirty="0" smtClean="0"/>
          </a:p>
          <a:p>
            <a:r>
              <a:rPr lang="sr-Latn-RS" b="1" dirty="0" smtClean="0"/>
              <a:t>P</a:t>
            </a:r>
            <a:r>
              <a:rPr lang="it-IT" b="1" dirty="0" smtClean="0"/>
              <a:t>itanju </a:t>
            </a:r>
            <a:r>
              <a:rPr lang="it-IT" b="1" dirty="0"/>
              <a:t>načela stalnosti</a:t>
            </a:r>
          </a:p>
          <a:p>
            <a:r>
              <a:rPr lang="sr-Latn-RS" b="1" dirty="0"/>
              <a:t>poslovanja – MSR 570R</a:t>
            </a:r>
          </a:p>
          <a:p>
            <a:endParaRPr lang="sr-Latn-RS" sz="400" b="1" dirty="0"/>
          </a:p>
          <a:p>
            <a:endParaRPr lang="sr-Latn-RS" b="1" dirty="0" smtClean="0"/>
          </a:p>
          <a:p>
            <a:r>
              <a:rPr lang="sr-Latn-RS" b="1" dirty="0" smtClean="0"/>
              <a:t>Proširenje tretmana ostalih informacija  </a:t>
            </a:r>
            <a:r>
              <a:rPr lang="sr-Latn-RS" b="1" dirty="0"/>
              <a:t>– MSR 720R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4872625" y="909062"/>
            <a:ext cx="3895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22AC29"/>
                </a:solidFill>
              </a:rPr>
              <a:t>Adaptacije</a:t>
            </a:r>
            <a:endParaRPr lang="sr-Latn-RS" b="1" dirty="0">
              <a:solidFill>
                <a:srgbClr val="22AC29"/>
              </a:solidFill>
            </a:endParaRPr>
          </a:p>
          <a:p>
            <a:endParaRPr lang="sr-Latn-RS" b="1" dirty="0" smtClean="0"/>
          </a:p>
          <a:p>
            <a:endParaRPr lang="sr-Latn-RS" b="1" dirty="0" smtClean="0"/>
          </a:p>
          <a:p>
            <a:r>
              <a:rPr lang="vi-VN" b="1" dirty="0" smtClean="0"/>
              <a:t>Prilagođeni </a:t>
            </a:r>
            <a:r>
              <a:rPr lang="vi-VN" b="1" dirty="0"/>
              <a:t>MSR 705R (modifikacije) i </a:t>
            </a:r>
            <a:r>
              <a:rPr lang="vi-VN" b="1" dirty="0" smtClean="0"/>
              <a:t>MSR</a:t>
            </a:r>
            <a:endParaRPr lang="sr-Latn-RS" b="1" dirty="0"/>
          </a:p>
          <a:p>
            <a:endParaRPr lang="vi-VN" b="1" dirty="0"/>
          </a:p>
          <a:p>
            <a:r>
              <a:rPr lang="sr-Latn-RS" b="1" dirty="0"/>
              <a:t>706R (skretanje pažnje i ostala pitanja)</a:t>
            </a:r>
          </a:p>
          <a:p>
            <a:endParaRPr lang="sr-Latn-RS" b="1" dirty="0" smtClean="0"/>
          </a:p>
          <a:p>
            <a:r>
              <a:rPr lang="sv-SE" b="1" dirty="0" smtClean="0"/>
              <a:t>Prilagođen </a:t>
            </a:r>
            <a:r>
              <a:rPr lang="sv-SE" b="1" dirty="0"/>
              <a:t>MSR 260R – Komunikacija sa</a:t>
            </a:r>
          </a:p>
          <a:p>
            <a:r>
              <a:rPr lang="sr-Latn-RS" b="1" dirty="0"/>
              <a:t>licima ovlašćenim za upravljanje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788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Ciljevi novog Izveštaja revizora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129540" y="4375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/>
              <a:t> </a:t>
            </a:r>
            <a:endParaRPr lang="sr-Latn-R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3111" y="925715"/>
            <a:ext cx="8712969" cy="485775"/>
          </a:xfrm>
        </p:spPr>
        <p:txBody>
          <a:bodyPr/>
          <a:lstStyle/>
          <a:p>
            <a:r>
              <a:rPr lang="sr-Latn-RS" dirty="0" smtClean="0"/>
              <a:t>Šta je izmenjeno i šta smo dobili?</a:t>
            </a:r>
            <a:endParaRPr lang="sr-Latn-R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839154449"/>
              </p:ext>
            </p:extLst>
          </p:nvPr>
        </p:nvGraphicFramePr>
        <p:xfrm>
          <a:off x="250825" y="1492250"/>
          <a:ext cx="8713788" cy="295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5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SM">
    <a:dk1>
      <a:srgbClr val="63666A"/>
    </a:dk1>
    <a:lt1>
      <a:sysClr val="window" lastClr="FFFFFF"/>
    </a:lt1>
    <a:dk2>
      <a:srgbClr val="888B8D"/>
    </a:dk2>
    <a:lt2>
      <a:srgbClr val="DCDDDE"/>
    </a:lt2>
    <a:accent1>
      <a:srgbClr val="009CDE"/>
    </a:accent1>
    <a:accent2>
      <a:srgbClr val="3F9C35"/>
    </a:accent2>
    <a:accent3>
      <a:srgbClr val="34A798"/>
    </a:accent3>
    <a:accent4>
      <a:srgbClr val="9F5CC0"/>
    </a:accent4>
    <a:accent5>
      <a:srgbClr val="F1B434"/>
    </a:accent5>
    <a:accent6>
      <a:srgbClr val="E40046"/>
    </a:accent6>
    <a:hlink>
      <a:srgbClr val="009CDE"/>
    </a:hlink>
    <a:folHlink>
      <a:srgbClr val="6366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7492</TotalTime>
  <Words>769</Words>
  <Application>Microsoft Office PowerPoint</Application>
  <PresentationFormat>On-screen Show (16:9)</PresentationFormat>
  <Paragraphs>289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Novi izveštaj revizora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Miroslav</cp:lastModifiedBy>
  <cp:revision>474</cp:revision>
  <dcterms:created xsi:type="dcterms:W3CDTF">2015-05-28T11:57:29Z</dcterms:created>
  <dcterms:modified xsi:type="dcterms:W3CDTF">2017-11-22T21:27:54Z</dcterms:modified>
</cp:coreProperties>
</file>